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792" r:id="rId1"/>
  </p:sldMasterIdLst>
  <p:notesMasterIdLst>
    <p:notesMasterId r:id="rId39"/>
  </p:notesMasterIdLst>
  <p:sldIdLst>
    <p:sldId id="346" r:id="rId2"/>
    <p:sldId id="349" r:id="rId3"/>
    <p:sldId id="258" r:id="rId4"/>
    <p:sldId id="312" r:id="rId5"/>
    <p:sldId id="276" r:id="rId6"/>
    <p:sldId id="277" r:id="rId7"/>
    <p:sldId id="305" r:id="rId8"/>
    <p:sldId id="278" r:id="rId9"/>
    <p:sldId id="280" r:id="rId10"/>
    <p:sldId id="306" r:id="rId11"/>
    <p:sldId id="313" r:id="rId12"/>
    <p:sldId id="279" r:id="rId13"/>
    <p:sldId id="281" r:id="rId14"/>
    <p:sldId id="314" r:id="rId15"/>
    <p:sldId id="315" r:id="rId16"/>
    <p:sldId id="316" r:id="rId17"/>
    <p:sldId id="318" r:id="rId18"/>
    <p:sldId id="294" r:id="rId19"/>
    <p:sldId id="293" r:id="rId20"/>
    <p:sldId id="295" r:id="rId21"/>
    <p:sldId id="296" r:id="rId22"/>
    <p:sldId id="307" r:id="rId23"/>
    <p:sldId id="308" r:id="rId24"/>
    <p:sldId id="319" r:id="rId25"/>
    <p:sldId id="320" r:id="rId26"/>
    <p:sldId id="321" r:id="rId27"/>
    <p:sldId id="322" r:id="rId28"/>
    <p:sldId id="323" r:id="rId29"/>
    <p:sldId id="324" r:id="rId30"/>
    <p:sldId id="300" r:id="rId31"/>
    <p:sldId id="325" r:id="rId32"/>
    <p:sldId id="326" r:id="rId33"/>
    <p:sldId id="327" r:id="rId34"/>
    <p:sldId id="328" r:id="rId35"/>
    <p:sldId id="329" r:id="rId36"/>
    <p:sldId id="303" r:id="rId37"/>
    <p:sldId id="350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403F8F-C323-4C45-B08D-A945F81BA7F1}" v="88" dt="2024-02-01T02:16:25.221"/>
    <p1510:client id="{A54DFC63-46B6-4D37-A4C1-4DD744F30BED}" v="615" dt="2024-02-01T03:21:36.5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84169" autoAdjust="0"/>
  </p:normalViewPr>
  <p:slideViewPr>
    <p:cSldViewPr snapToGrid="0">
      <p:cViewPr varScale="1">
        <p:scale>
          <a:sx n="133" d="100"/>
          <a:sy n="133" d="100"/>
        </p:scale>
        <p:origin x="1256" y="84"/>
      </p:cViewPr>
      <p:guideLst/>
    </p:cSldViewPr>
  </p:slideViewPr>
  <p:outlineViewPr>
    <p:cViewPr>
      <p:scale>
        <a:sx n="33" d="100"/>
        <a:sy n="33" d="100"/>
      </p:scale>
      <p:origin x="0" y="-783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Bouchard" userId="2fc9e66d-ba45-474f-8a9f-7086b34a7d26" providerId="ADAL" clId="{9E859208-F166-47AA-B72C-21A4BFA05892}"/>
    <pc:docChg chg="custSel modSld">
      <pc:chgData name="Kevin Bouchard" userId="2fc9e66d-ba45-474f-8a9f-7086b34a7d26" providerId="ADAL" clId="{9E859208-F166-47AA-B72C-21A4BFA05892}" dt="2023-07-26T22:38:34.825" v="36" actId="20577"/>
      <pc:docMkLst>
        <pc:docMk/>
      </pc:docMkLst>
      <pc:sldChg chg="modSp mod">
        <pc:chgData name="Kevin Bouchard" userId="2fc9e66d-ba45-474f-8a9f-7086b34a7d26" providerId="ADAL" clId="{9E859208-F166-47AA-B72C-21A4BFA05892}" dt="2023-07-26T19:00:16.123" v="10" actId="20577"/>
        <pc:sldMkLst>
          <pc:docMk/>
          <pc:sldMk cId="1004256375" sldId="256"/>
        </pc:sldMkLst>
        <pc:spChg chg="mod">
          <ac:chgData name="Kevin Bouchard" userId="2fc9e66d-ba45-474f-8a9f-7086b34a7d26" providerId="ADAL" clId="{9E859208-F166-47AA-B72C-21A4BFA05892}" dt="2023-07-26T19:00:16.123" v="10" actId="20577"/>
          <ac:spMkLst>
            <pc:docMk/>
            <pc:sldMk cId="1004256375" sldId="256"/>
            <ac:spMk id="3" creationId="{00000000-0000-0000-0000-000000000000}"/>
          </ac:spMkLst>
        </pc:spChg>
      </pc:sldChg>
      <pc:sldChg chg="modSp mod">
        <pc:chgData name="Kevin Bouchard" userId="2fc9e66d-ba45-474f-8a9f-7086b34a7d26" providerId="ADAL" clId="{9E859208-F166-47AA-B72C-21A4BFA05892}" dt="2023-07-26T19:00:41.895" v="27" actId="20577"/>
        <pc:sldMkLst>
          <pc:docMk/>
          <pc:sldMk cId="1823829716" sldId="258"/>
        </pc:sldMkLst>
        <pc:spChg chg="mod">
          <ac:chgData name="Kevin Bouchard" userId="2fc9e66d-ba45-474f-8a9f-7086b34a7d26" providerId="ADAL" clId="{9E859208-F166-47AA-B72C-21A4BFA05892}" dt="2023-07-26T19:00:41.895" v="27" actId="20577"/>
          <ac:spMkLst>
            <pc:docMk/>
            <pc:sldMk cId="1823829716" sldId="258"/>
            <ac:spMk id="3" creationId="{00000000-0000-0000-0000-000000000000}"/>
          </ac:spMkLst>
        </pc:spChg>
      </pc:sldChg>
      <pc:sldChg chg="modSp mod">
        <pc:chgData name="Kevin Bouchard" userId="2fc9e66d-ba45-474f-8a9f-7086b34a7d26" providerId="ADAL" clId="{9E859208-F166-47AA-B72C-21A4BFA05892}" dt="2023-07-26T19:01:16.940" v="31" actId="6549"/>
        <pc:sldMkLst>
          <pc:docMk/>
          <pc:sldMk cId="1055149725" sldId="276"/>
        </pc:sldMkLst>
        <pc:spChg chg="mod">
          <ac:chgData name="Kevin Bouchard" userId="2fc9e66d-ba45-474f-8a9f-7086b34a7d26" providerId="ADAL" clId="{9E859208-F166-47AA-B72C-21A4BFA05892}" dt="2023-07-26T19:01:16.940" v="31" actId="6549"/>
          <ac:spMkLst>
            <pc:docMk/>
            <pc:sldMk cId="1055149725" sldId="276"/>
            <ac:spMk id="3" creationId="{00000000-0000-0000-0000-000000000000}"/>
          </ac:spMkLst>
        </pc:spChg>
      </pc:sldChg>
      <pc:sldChg chg="modSp mod">
        <pc:chgData name="Kevin Bouchard" userId="2fc9e66d-ba45-474f-8a9f-7086b34a7d26" providerId="ADAL" clId="{9E859208-F166-47AA-B72C-21A4BFA05892}" dt="2023-07-26T19:02:42.374" v="32" actId="20577"/>
        <pc:sldMkLst>
          <pc:docMk/>
          <pc:sldMk cId="3908774595" sldId="277"/>
        </pc:sldMkLst>
        <pc:spChg chg="mod">
          <ac:chgData name="Kevin Bouchard" userId="2fc9e66d-ba45-474f-8a9f-7086b34a7d26" providerId="ADAL" clId="{9E859208-F166-47AA-B72C-21A4BFA05892}" dt="2023-07-26T19:02:42.374" v="32" actId="20577"/>
          <ac:spMkLst>
            <pc:docMk/>
            <pc:sldMk cId="3908774595" sldId="277"/>
            <ac:spMk id="8" creationId="{00000000-0000-0000-0000-000000000000}"/>
          </ac:spMkLst>
        </pc:spChg>
      </pc:sldChg>
      <pc:sldChg chg="modSp mod">
        <pc:chgData name="Kevin Bouchard" userId="2fc9e66d-ba45-474f-8a9f-7086b34a7d26" providerId="ADAL" clId="{9E859208-F166-47AA-B72C-21A4BFA05892}" dt="2023-07-26T19:03:36.219" v="35" actId="14100"/>
        <pc:sldMkLst>
          <pc:docMk/>
          <pc:sldMk cId="1597619003" sldId="279"/>
        </pc:sldMkLst>
        <pc:spChg chg="mod">
          <ac:chgData name="Kevin Bouchard" userId="2fc9e66d-ba45-474f-8a9f-7086b34a7d26" providerId="ADAL" clId="{9E859208-F166-47AA-B72C-21A4BFA05892}" dt="2023-07-26T19:03:36.219" v="35" actId="14100"/>
          <ac:spMkLst>
            <pc:docMk/>
            <pc:sldMk cId="1597619003" sldId="279"/>
            <ac:spMk id="9" creationId="{00000000-0000-0000-0000-000000000000}"/>
          </ac:spMkLst>
        </pc:spChg>
      </pc:sldChg>
      <pc:sldChg chg="modSp">
        <pc:chgData name="Kevin Bouchard" userId="2fc9e66d-ba45-474f-8a9f-7086b34a7d26" providerId="ADAL" clId="{9E859208-F166-47AA-B72C-21A4BFA05892}" dt="2023-07-26T22:38:34.825" v="36" actId="20577"/>
        <pc:sldMkLst>
          <pc:docMk/>
          <pc:sldMk cId="2729031792" sldId="283"/>
        </pc:sldMkLst>
        <pc:spChg chg="mod">
          <ac:chgData name="Kevin Bouchard" userId="2fc9e66d-ba45-474f-8a9f-7086b34a7d26" providerId="ADAL" clId="{9E859208-F166-47AA-B72C-21A4BFA05892}" dt="2023-07-26T22:38:34.825" v="36" actId="20577"/>
          <ac:spMkLst>
            <pc:docMk/>
            <pc:sldMk cId="2729031792" sldId="283"/>
            <ac:spMk id="3" creationId="{00000000-0000-0000-0000-000000000000}"/>
          </ac:spMkLst>
        </pc:spChg>
      </pc:sldChg>
    </pc:docChg>
  </pc:docChgLst>
  <pc:docChgLst>
    <pc:chgData name="Kevin Bouchard" userId="2fc9e66d-ba45-474f-8a9f-7086b34a7d26" providerId="ADAL" clId="{A54DFC63-46B6-4D37-A4C1-4DD744F30BED}"/>
    <pc:docChg chg="undo redo custSel addSld delSld modSld">
      <pc:chgData name="Kevin Bouchard" userId="2fc9e66d-ba45-474f-8a9f-7086b34a7d26" providerId="ADAL" clId="{A54DFC63-46B6-4D37-A4C1-4DD744F30BED}" dt="2024-02-01T03:22:46.303" v="2008" actId="20577"/>
      <pc:docMkLst>
        <pc:docMk/>
      </pc:docMkLst>
      <pc:sldChg chg="modSp add del mod">
        <pc:chgData name="Kevin Bouchard" userId="2fc9e66d-ba45-474f-8a9f-7086b34a7d26" providerId="ADAL" clId="{A54DFC63-46B6-4D37-A4C1-4DD744F30BED}" dt="2024-02-01T02:42:47.198" v="261"/>
        <pc:sldMkLst>
          <pc:docMk/>
          <pc:sldMk cId="1823829716" sldId="258"/>
        </pc:sldMkLst>
        <pc:spChg chg="mod">
          <ac:chgData name="Kevin Bouchard" userId="2fc9e66d-ba45-474f-8a9f-7086b34a7d26" providerId="ADAL" clId="{A54DFC63-46B6-4D37-A4C1-4DD744F30BED}" dt="2024-02-01T02:41:18.226" v="183" actId="114"/>
          <ac:spMkLst>
            <pc:docMk/>
            <pc:sldMk cId="1823829716" sldId="258"/>
            <ac:spMk id="2" creationId="{00000000-0000-0000-0000-000000000000}"/>
          </ac:spMkLst>
        </pc:spChg>
        <pc:spChg chg="mod">
          <ac:chgData name="Kevin Bouchard" userId="2fc9e66d-ba45-474f-8a9f-7086b34a7d26" providerId="ADAL" clId="{A54DFC63-46B6-4D37-A4C1-4DD744F30BED}" dt="2024-02-01T02:42:47.198" v="261"/>
          <ac:spMkLst>
            <pc:docMk/>
            <pc:sldMk cId="1823829716" sldId="258"/>
            <ac:spMk id="3" creationId="{00000000-0000-0000-0000-000000000000}"/>
          </ac:spMkLst>
        </pc:spChg>
      </pc:sldChg>
      <pc:sldChg chg="del">
        <pc:chgData name="Kevin Bouchard" userId="2fc9e66d-ba45-474f-8a9f-7086b34a7d26" providerId="ADAL" clId="{A54DFC63-46B6-4D37-A4C1-4DD744F30BED}" dt="2024-02-01T02:28:10.777" v="7" actId="47"/>
        <pc:sldMkLst>
          <pc:docMk/>
          <pc:sldMk cId="2868475142" sldId="272"/>
        </pc:sldMkLst>
      </pc:sldChg>
      <pc:sldChg chg="del">
        <pc:chgData name="Kevin Bouchard" userId="2fc9e66d-ba45-474f-8a9f-7086b34a7d26" providerId="ADAL" clId="{A54DFC63-46B6-4D37-A4C1-4DD744F30BED}" dt="2024-02-01T02:28:10.777" v="7" actId="47"/>
        <pc:sldMkLst>
          <pc:docMk/>
          <pc:sldMk cId="885844223" sldId="276"/>
        </pc:sldMkLst>
      </pc:sldChg>
      <pc:sldChg chg="modSp add mod">
        <pc:chgData name="Kevin Bouchard" userId="2fc9e66d-ba45-474f-8a9f-7086b34a7d26" providerId="ADAL" clId="{A54DFC63-46B6-4D37-A4C1-4DD744F30BED}" dt="2024-02-01T02:44:52.068" v="440" actId="15"/>
        <pc:sldMkLst>
          <pc:docMk/>
          <pc:sldMk cId="2481180180" sldId="276"/>
        </pc:sldMkLst>
        <pc:spChg chg="mod">
          <ac:chgData name="Kevin Bouchard" userId="2fc9e66d-ba45-474f-8a9f-7086b34a7d26" providerId="ADAL" clId="{A54DFC63-46B6-4D37-A4C1-4DD744F30BED}" dt="2024-02-01T02:44:52.068" v="440" actId="15"/>
          <ac:spMkLst>
            <pc:docMk/>
            <pc:sldMk cId="2481180180" sldId="276"/>
            <ac:spMk id="3" creationId="{00000000-0000-0000-0000-000000000000}"/>
          </ac:spMkLst>
        </pc:spChg>
      </pc:sldChg>
      <pc:sldChg chg="del">
        <pc:chgData name="Kevin Bouchard" userId="2fc9e66d-ba45-474f-8a9f-7086b34a7d26" providerId="ADAL" clId="{A54DFC63-46B6-4D37-A4C1-4DD744F30BED}" dt="2024-02-01T02:28:10.777" v="7" actId="47"/>
        <pc:sldMkLst>
          <pc:docMk/>
          <pc:sldMk cId="1983463320" sldId="277"/>
        </pc:sldMkLst>
      </pc:sldChg>
      <pc:sldChg chg="modSp add mod">
        <pc:chgData name="Kevin Bouchard" userId="2fc9e66d-ba45-474f-8a9f-7086b34a7d26" providerId="ADAL" clId="{A54DFC63-46B6-4D37-A4C1-4DD744F30BED}" dt="2024-02-01T02:47:24.336" v="735" actId="15"/>
        <pc:sldMkLst>
          <pc:docMk/>
          <pc:sldMk cId="2166306232" sldId="277"/>
        </pc:sldMkLst>
        <pc:spChg chg="mod">
          <ac:chgData name="Kevin Bouchard" userId="2fc9e66d-ba45-474f-8a9f-7086b34a7d26" providerId="ADAL" clId="{A54DFC63-46B6-4D37-A4C1-4DD744F30BED}" dt="2024-02-01T02:47:24.336" v="735" actId="15"/>
          <ac:spMkLst>
            <pc:docMk/>
            <pc:sldMk cId="2166306232" sldId="277"/>
            <ac:spMk id="3" creationId="{00000000-0000-0000-0000-000000000000}"/>
          </ac:spMkLst>
        </pc:spChg>
      </pc:sldChg>
      <pc:sldChg chg="modSp add mod">
        <pc:chgData name="Kevin Bouchard" userId="2fc9e66d-ba45-474f-8a9f-7086b34a7d26" providerId="ADAL" clId="{A54DFC63-46B6-4D37-A4C1-4DD744F30BED}" dt="2024-02-01T02:51:37.736" v="777" actId="20577"/>
        <pc:sldMkLst>
          <pc:docMk/>
          <pc:sldMk cId="1222798523" sldId="278"/>
        </pc:sldMkLst>
        <pc:spChg chg="mod">
          <ac:chgData name="Kevin Bouchard" userId="2fc9e66d-ba45-474f-8a9f-7086b34a7d26" providerId="ADAL" clId="{A54DFC63-46B6-4D37-A4C1-4DD744F30BED}" dt="2024-02-01T02:51:37.736" v="777" actId="20577"/>
          <ac:spMkLst>
            <pc:docMk/>
            <pc:sldMk cId="1222798523" sldId="278"/>
            <ac:spMk id="2" creationId="{00000000-0000-0000-0000-000000000000}"/>
          </ac:spMkLst>
        </pc:spChg>
        <pc:spChg chg="mod">
          <ac:chgData name="Kevin Bouchard" userId="2fc9e66d-ba45-474f-8a9f-7086b34a7d26" providerId="ADAL" clId="{A54DFC63-46B6-4D37-A4C1-4DD744F30BED}" dt="2024-02-01T02:51:27.536" v="775" actId="6549"/>
          <ac:spMkLst>
            <pc:docMk/>
            <pc:sldMk cId="1222798523" sldId="278"/>
            <ac:spMk id="3" creationId="{00000000-0000-0000-0000-000000000000}"/>
          </ac:spMkLst>
        </pc:spChg>
      </pc:sldChg>
      <pc:sldChg chg="modSp add mod">
        <pc:chgData name="Kevin Bouchard" userId="2fc9e66d-ba45-474f-8a9f-7086b34a7d26" providerId="ADAL" clId="{A54DFC63-46B6-4D37-A4C1-4DD744F30BED}" dt="2024-02-01T02:57:55.990" v="1022" actId="20577"/>
        <pc:sldMkLst>
          <pc:docMk/>
          <pc:sldMk cId="168020136" sldId="279"/>
        </pc:sldMkLst>
        <pc:spChg chg="mod">
          <ac:chgData name="Kevin Bouchard" userId="2fc9e66d-ba45-474f-8a9f-7086b34a7d26" providerId="ADAL" clId="{A54DFC63-46B6-4D37-A4C1-4DD744F30BED}" dt="2024-02-01T02:57:55.990" v="1022" actId="20577"/>
          <ac:spMkLst>
            <pc:docMk/>
            <pc:sldMk cId="168020136" sldId="279"/>
            <ac:spMk id="3" creationId="{00000000-0000-0000-0000-000000000000}"/>
          </ac:spMkLst>
        </pc:spChg>
        <pc:spChg chg="mod">
          <ac:chgData name="Kevin Bouchard" userId="2fc9e66d-ba45-474f-8a9f-7086b34a7d26" providerId="ADAL" clId="{A54DFC63-46B6-4D37-A4C1-4DD744F30BED}" dt="2024-02-01T02:55:14.028" v="928" actId="20577"/>
          <ac:spMkLst>
            <pc:docMk/>
            <pc:sldMk cId="168020136" sldId="279"/>
            <ac:spMk id="4" creationId="{00000000-0000-0000-0000-000000000000}"/>
          </ac:spMkLst>
        </pc:spChg>
        <pc:spChg chg="mod">
          <ac:chgData name="Kevin Bouchard" userId="2fc9e66d-ba45-474f-8a9f-7086b34a7d26" providerId="ADAL" clId="{A54DFC63-46B6-4D37-A4C1-4DD744F30BED}" dt="2024-02-01T02:55:33.783" v="957" actId="20577"/>
          <ac:spMkLst>
            <pc:docMk/>
            <pc:sldMk cId="168020136" sldId="279"/>
            <ac:spMk id="7" creationId="{DF4F3D12-B4B7-43C1-B132-37D10EE032E9}"/>
          </ac:spMkLst>
        </pc:spChg>
        <pc:spChg chg="mod">
          <ac:chgData name="Kevin Bouchard" userId="2fc9e66d-ba45-474f-8a9f-7086b34a7d26" providerId="ADAL" clId="{A54DFC63-46B6-4D37-A4C1-4DD744F30BED}" dt="2024-02-01T02:55:00.665" v="924" actId="20577"/>
          <ac:spMkLst>
            <pc:docMk/>
            <pc:sldMk cId="168020136" sldId="279"/>
            <ac:spMk id="15" creationId="{E8D3F7A5-B4AF-497B-8B2D-1EE5CCD3E954}"/>
          </ac:spMkLst>
        </pc:spChg>
        <pc:cxnChg chg="mod">
          <ac:chgData name="Kevin Bouchard" userId="2fc9e66d-ba45-474f-8a9f-7086b34a7d26" providerId="ADAL" clId="{A54DFC63-46B6-4D37-A4C1-4DD744F30BED}" dt="2024-02-01T02:55:40.935" v="958" actId="14100"/>
          <ac:cxnSpMkLst>
            <pc:docMk/>
            <pc:sldMk cId="168020136" sldId="279"/>
            <ac:cxnSpMk id="9" creationId="{EDD12C00-FC11-442D-9E84-0E140D6E6AC5}"/>
          </ac:cxnSpMkLst>
        </pc:cxnChg>
      </pc:sldChg>
      <pc:sldChg chg="modSp add mod">
        <pc:chgData name="Kevin Bouchard" userId="2fc9e66d-ba45-474f-8a9f-7086b34a7d26" providerId="ADAL" clId="{A54DFC63-46B6-4D37-A4C1-4DD744F30BED}" dt="2024-02-01T02:52:57.194" v="790" actId="20577"/>
        <pc:sldMkLst>
          <pc:docMk/>
          <pc:sldMk cId="1354842" sldId="280"/>
        </pc:sldMkLst>
        <pc:spChg chg="mod">
          <ac:chgData name="Kevin Bouchard" userId="2fc9e66d-ba45-474f-8a9f-7086b34a7d26" providerId="ADAL" clId="{A54DFC63-46B6-4D37-A4C1-4DD744F30BED}" dt="2024-02-01T02:51:41.445" v="778" actId="20577"/>
          <ac:spMkLst>
            <pc:docMk/>
            <pc:sldMk cId="1354842" sldId="280"/>
            <ac:spMk id="2" creationId="{00000000-0000-0000-0000-000000000000}"/>
          </ac:spMkLst>
        </pc:spChg>
        <pc:spChg chg="mod">
          <ac:chgData name="Kevin Bouchard" userId="2fc9e66d-ba45-474f-8a9f-7086b34a7d26" providerId="ADAL" clId="{A54DFC63-46B6-4D37-A4C1-4DD744F30BED}" dt="2024-02-01T02:52:57.194" v="790" actId="20577"/>
          <ac:spMkLst>
            <pc:docMk/>
            <pc:sldMk cId="1354842" sldId="280"/>
            <ac:spMk id="3" creationId="{00000000-0000-0000-0000-000000000000}"/>
          </ac:spMkLst>
        </pc:spChg>
        <pc:picChg chg="mod">
          <ac:chgData name="Kevin Bouchard" userId="2fc9e66d-ba45-474f-8a9f-7086b34a7d26" providerId="ADAL" clId="{A54DFC63-46B6-4D37-A4C1-4DD744F30BED}" dt="2024-02-01T02:52:56.118" v="789" actId="1076"/>
          <ac:picMkLst>
            <pc:docMk/>
            <pc:sldMk cId="1354842" sldId="280"/>
            <ac:picMk id="6" creationId="{00000000-0000-0000-0000-000000000000}"/>
          </ac:picMkLst>
        </pc:picChg>
      </pc:sldChg>
      <pc:sldChg chg="del">
        <pc:chgData name="Kevin Bouchard" userId="2fc9e66d-ba45-474f-8a9f-7086b34a7d26" providerId="ADAL" clId="{A54DFC63-46B6-4D37-A4C1-4DD744F30BED}" dt="2024-02-01T02:28:10.777" v="7" actId="47"/>
        <pc:sldMkLst>
          <pc:docMk/>
          <pc:sldMk cId="908283787" sldId="280"/>
        </pc:sldMkLst>
      </pc:sldChg>
      <pc:sldChg chg="modSp add mod">
        <pc:chgData name="Kevin Bouchard" userId="2fc9e66d-ba45-474f-8a9f-7086b34a7d26" providerId="ADAL" clId="{A54DFC63-46B6-4D37-A4C1-4DD744F30BED}" dt="2024-02-01T03:00:49.240" v="1072" actId="20577"/>
        <pc:sldMkLst>
          <pc:docMk/>
          <pc:sldMk cId="2961206220" sldId="281"/>
        </pc:sldMkLst>
        <pc:spChg chg="mod">
          <ac:chgData name="Kevin Bouchard" userId="2fc9e66d-ba45-474f-8a9f-7086b34a7d26" providerId="ADAL" clId="{A54DFC63-46B6-4D37-A4C1-4DD744F30BED}" dt="2024-02-01T03:00:49.240" v="1072" actId="20577"/>
          <ac:spMkLst>
            <pc:docMk/>
            <pc:sldMk cId="2961206220" sldId="281"/>
            <ac:spMk id="2" creationId="{00000000-0000-0000-0000-000000000000}"/>
          </ac:spMkLst>
        </pc:spChg>
        <pc:spChg chg="mod">
          <ac:chgData name="Kevin Bouchard" userId="2fc9e66d-ba45-474f-8a9f-7086b34a7d26" providerId="ADAL" clId="{A54DFC63-46B6-4D37-A4C1-4DD744F30BED}" dt="2024-02-01T02:58:29.237" v="1026" actId="15"/>
          <ac:spMkLst>
            <pc:docMk/>
            <pc:sldMk cId="2961206220" sldId="281"/>
            <ac:spMk id="3" creationId="{00000000-0000-0000-0000-000000000000}"/>
          </ac:spMkLst>
        </pc:spChg>
        <pc:spChg chg="mod">
          <ac:chgData name="Kevin Bouchard" userId="2fc9e66d-ba45-474f-8a9f-7086b34a7d26" providerId="ADAL" clId="{A54DFC63-46B6-4D37-A4C1-4DD744F30BED}" dt="2024-02-01T02:57:12.923" v="976"/>
          <ac:spMkLst>
            <pc:docMk/>
            <pc:sldMk cId="2961206220" sldId="281"/>
            <ac:spMk id="4" creationId="{00000000-0000-0000-0000-000000000000}"/>
          </ac:spMkLst>
        </pc:spChg>
        <pc:picChg chg="mod">
          <ac:chgData name="Kevin Bouchard" userId="2fc9e66d-ba45-474f-8a9f-7086b34a7d26" providerId="ADAL" clId="{A54DFC63-46B6-4D37-A4C1-4DD744F30BED}" dt="2024-02-01T02:57:16.974" v="978" actId="1076"/>
          <ac:picMkLst>
            <pc:docMk/>
            <pc:sldMk cId="2961206220" sldId="281"/>
            <ac:picMk id="6" creationId="{00000000-0000-0000-0000-000000000000}"/>
          </ac:picMkLst>
        </pc:picChg>
      </pc:sldChg>
      <pc:sldChg chg="del">
        <pc:chgData name="Kevin Bouchard" userId="2fc9e66d-ba45-474f-8a9f-7086b34a7d26" providerId="ADAL" clId="{A54DFC63-46B6-4D37-A4C1-4DD744F30BED}" dt="2024-02-01T02:28:10.777" v="7" actId="47"/>
        <pc:sldMkLst>
          <pc:docMk/>
          <pc:sldMk cId="597007323" sldId="282"/>
        </pc:sldMkLst>
      </pc:sldChg>
      <pc:sldChg chg="add del">
        <pc:chgData name="Kevin Bouchard" userId="2fc9e66d-ba45-474f-8a9f-7086b34a7d26" providerId="ADAL" clId="{A54DFC63-46B6-4D37-A4C1-4DD744F30BED}" dt="2024-02-01T02:34:39.228" v="155" actId="47"/>
        <pc:sldMkLst>
          <pc:docMk/>
          <pc:sldMk cId="2726120304" sldId="282"/>
        </pc:sldMkLst>
      </pc:sldChg>
      <pc:sldChg chg="add del">
        <pc:chgData name="Kevin Bouchard" userId="2fc9e66d-ba45-474f-8a9f-7086b34a7d26" providerId="ADAL" clId="{A54DFC63-46B6-4D37-A4C1-4DD744F30BED}" dt="2024-02-01T02:31:57.262" v="145" actId="47"/>
        <pc:sldMkLst>
          <pc:docMk/>
          <pc:sldMk cId="1128897281" sldId="283"/>
        </pc:sldMkLst>
      </pc:sldChg>
      <pc:sldChg chg="del">
        <pc:chgData name="Kevin Bouchard" userId="2fc9e66d-ba45-474f-8a9f-7086b34a7d26" providerId="ADAL" clId="{A54DFC63-46B6-4D37-A4C1-4DD744F30BED}" dt="2024-02-01T02:28:10.777" v="7" actId="47"/>
        <pc:sldMkLst>
          <pc:docMk/>
          <pc:sldMk cId="3307979301" sldId="283"/>
        </pc:sldMkLst>
      </pc:sldChg>
      <pc:sldChg chg="add del">
        <pc:chgData name="Kevin Bouchard" userId="2fc9e66d-ba45-474f-8a9f-7086b34a7d26" providerId="ADAL" clId="{A54DFC63-46B6-4D37-A4C1-4DD744F30BED}" dt="2024-02-01T02:32:00.516" v="146" actId="47"/>
        <pc:sldMkLst>
          <pc:docMk/>
          <pc:sldMk cId="2272640940" sldId="284"/>
        </pc:sldMkLst>
      </pc:sldChg>
      <pc:sldChg chg="del">
        <pc:chgData name="Kevin Bouchard" userId="2fc9e66d-ba45-474f-8a9f-7086b34a7d26" providerId="ADAL" clId="{A54DFC63-46B6-4D37-A4C1-4DD744F30BED}" dt="2024-02-01T02:28:10.777" v="7" actId="47"/>
        <pc:sldMkLst>
          <pc:docMk/>
          <pc:sldMk cId="2384187211" sldId="284"/>
        </pc:sldMkLst>
      </pc:sldChg>
      <pc:sldChg chg="add del">
        <pc:chgData name="Kevin Bouchard" userId="2fc9e66d-ba45-474f-8a9f-7086b34a7d26" providerId="ADAL" clId="{A54DFC63-46B6-4D37-A4C1-4DD744F30BED}" dt="2024-02-01T02:34:40.117" v="156" actId="47"/>
        <pc:sldMkLst>
          <pc:docMk/>
          <pc:sldMk cId="962163771" sldId="286"/>
        </pc:sldMkLst>
      </pc:sldChg>
      <pc:sldChg chg="add del">
        <pc:chgData name="Kevin Bouchard" userId="2fc9e66d-ba45-474f-8a9f-7086b34a7d26" providerId="ADAL" clId="{A54DFC63-46B6-4D37-A4C1-4DD744F30BED}" dt="2024-02-01T02:34:41.393" v="157" actId="47"/>
        <pc:sldMkLst>
          <pc:docMk/>
          <pc:sldMk cId="3978713150" sldId="287"/>
        </pc:sldMkLst>
      </pc:sldChg>
      <pc:sldChg chg="add del">
        <pc:chgData name="Kevin Bouchard" userId="2fc9e66d-ba45-474f-8a9f-7086b34a7d26" providerId="ADAL" clId="{A54DFC63-46B6-4D37-A4C1-4DD744F30BED}" dt="2024-02-01T02:35:14.130" v="165" actId="47"/>
        <pc:sldMkLst>
          <pc:docMk/>
          <pc:sldMk cId="223258357" sldId="288"/>
        </pc:sldMkLst>
      </pc:sldChg>
      <pc:sldChg chg="add del">
        <pc:chgData name="Kevin Bouchard" userId="2fc9e66d-ba45-474f-8a9f-7086b34a7d26" providerId="ADAL" clId="{A54DFC63-46B6-4D37-A4C1-4DD744F30BED}" dt="2024-02-01T02:34:43.036" v="159" actId="47"/>
        <pc:sldMkLst>
          <pc:docMk/>
          <pc:sldMk cId="316683796" sldId="289"/>
        </pc:sldMkLst>
      </pc:sldChg>
      <pc:sldChg chg="del">
        <pc:chgData name="Kevin Bouchard" userId="2fc9e66d-ba45-474f-8a9f-7086b34a7d26" providerId="ADAL" clId="{A54DFC63-46B6-4D37-A4C1-4DD744F30BED}" dt="2024-02-01T02:28:10.777" v="7" actId="47"/>
        <pc:sldMkLst>
          <pc:docMk/>
          <pc:sldMk cId="2763100773" sldId="290"/>
        </pc:sldMkLst>
      </pc:sldChg>
      <pc:sldChg chg="add del">
        <pc:chgData name="Kevin Bouchard" userId="2fc9e66d-ba45-474f-8a9f-7086b34a7d26" providerId="ADAL" clId="{A54DFC63-46B6-4D37-A4C1-4DD744F30BED}" dt="2024-02-01T02:34:42.161" v="158" actId="47"/>
        <pc:sldMkLst>
          <pc:docMk/>
          <pc:sldMk cId="3540441216" sldId="290"/>
        </pc:sldMkLst>
      </pc:sldChg>
      <pc:sldChg chg="del">
        <pc:chgData name="Kevin Bouchard" userId="2fc9e66d-ba45-474f-8a9f-7086b34a7d26" providerId="ADAL" clId="{A54DFC63-46B6-4D37-A4C1-4DD744F30BED}" dt="2024-02-01T02:28:10.777" v="7" actId="47"/>
        <pc:sldMkLst>
          <pc:docMk/>
          <pc:sldMk cId="314675065" sldId="291"/>
        </pc:sldMkLst>
      </pc:sldChg>
      <pc:sldChg chg="add del">
        <pc:chgData name="Kevin Bouchard" userId="2fc9e66d-ba45-474f-8a9f-7086b34a7d26" providerId="ADAL" clId="{A54DFC63-46B6-4D37-A4C1-4DD744F30BED}" dt="2024-02-01T02:34:45.030" v="160" actId="47"/>
        <pc:sldMkLst>
          <pc:docMk/>
          <pc:sldMk cId="2023689631" sldId="291"/>
        </pc:sldMkLst>
      </pc:sldChg>
      <pc:sldChg chg="del">
        <pc:chgData name="Kevin Bouchard" userId="2fc9e66d-ba45-474f-8a9f-7086b34a7d26" providerId="ADAL" clId="{A54DFC63-46B6-4D37-A4C1-4DD744F30BED}" dt="2024-02-01T02:28:10.777" v="7" actId="47"/>
        <pc:sldMkLst>
          <pc:docMk/>
          <pc:sldMk cId="1952848826" sldId="292"/>
        </pc:sldMkLst>
      </pc:sldChg>
      <pc:sldChg chg="add del">
        <pc:chgData name="Kevin Bouchard" userId="2fc9e66d-ba45-474f-8a9f-7086b34a7d26" providerId="ADAL" clId="{A54DFC63-46B6-4D37-A4C1-4DD744F30BED}" dt="2024-02-01T02:34:45.744" v="161" actId="47"/>
        <pc:sldMkLst>
          <pc:docMk/>
          <pc:sldMk cId="3915973968" sldId="292"/>
        </pc:sldMkLst>
      </pc:sldChg>
      <pc:sldChg chg="del">
        <pc:chgData name="Kevin Bouchard" userId="2fc9e66d-ba45-474f-8a9f-7086b34a7d26" providerId="ADAL" clId="{A54DFC63-46B6-4D37-A4C1-4DD744F30BED}" dt="2024-02-01T02:28:10.777" v="7" actId="47"/>
        <pc:sldMkLst>
          <pc:docMk/>
          <pc:sldMk cId="510624762" sldId="293"/>
        </pc:sldMkLst>
      </pc:sldChg>
      <pc:sldChg chg="modSp add mod">
        <pc:chgData name="Kevin Bouchard" userId="2fc9e66d-ba45-474f-8a9f-7086b34a7d26" providerId="ADAL" clId="{A54DFC63-46B6-4D37-A4C1-4DD744F30BED}" dt="2024-02-01T03:05:07.641" v="1148" actId="20577"/>
        <pc:sldMkLst>
          <pc:docMk/>
          <pc:sldMk cId="3116508752" sldId="293"/>
        </pc:sldMkLst>
        <pc:spChg chg="mod">
          <ac:chgData name="Kevin Bouchard" userId="2fc9e66d-ba45-474f-8a9f-7086b34a7d26" providerId="ADAL" clId="{A54DFC63-46B6-4D37-A4C1-4DD744F30BED}" dt="2024-02-01T03:05:07.641" v="1148" actId="20577"/>
          <ac:spMkLst>
            <pc:docMk/>
            <pc:sldMk cId="3116508752" sldId="293"/>
            <ac:spMk id="2" creationId="{00000000-0000-0000-0000-000000000000}"/>
          </ac:spMkLst>
        </pc:spChg>
        <pc:spChg chg="mod">
          <ac:chgData name="Kevin Bouchard" userId="2fc9e66d-ba45-474f-8a9f-7086b34a7d26" providerId="ADAL" clId="{A54DFC63-46B6-4D37-A4C1-4DD744F30BED}" dt="2024-02-01T03:03:45.070" v="1104" actId="15"/>
          <ac:spMkLst>
            <pc:docMk/>
            <pc:sldMk cId="3116508752" sldId="293"/>
            <ac:spMk id="3" creationId="{00000000-0000-0000-0000-000000000000}"/>
          </ac:spMkLst>
        </pc:spChg>
        <pc:spChg chg="mod">
          <ac:chgData name="Kevin Bouchard" userId="2fc9e66d-ba45-474f-8a9f-7086b34a7d26" providerId="ADAL" clId="{A54DFC63-46B6-4D37-A4C1-4DD744F30BED}" dt="2024-02-01T03:03:54.494" v="1109" actId="20577"/>
          <ac:spMkLst>
            <pc:docMk/>
            <pc:sldMk cId="3116508752" sldId="293"/>
            <ac:spMk id="4" creationId="{00000000-0000-0000-0000-000000000000}"/>
          </ac:spMkLst>
        </pc:spChg>
        <pc:picChg chg="mod">
          <ac:chgData name="Kevin Bouchard" userId="2fc9e66d-ba45-474f-8a9f-7086b34a7d26" providerId="ADAL" clId="{A54DFC63-46B6-4D37-A4C1-4DD744F30BED}" dt="2024-02-01T03:03:47.182" v="1105" actId="1076"/>
          <ac:picMkLst>
            <pc:docMk/>
            <pc:sldMk cId="3116508752" sldId="293"/>
            <ac:picMk id="7" creationId="{00000000-0000-0000-0000-000000000000}"/>
          </ac:picMkLst>
        </pc:picChg>
      </pc:sldChg>
      <pc:sldChg chg="addSp modSp add mod setBg">
        <pc:chgData name="Kevin Bouchard" userId="2fc9e66d-ba45-474f-8a9f-7086b34a7d26" providerId="ADAL" clId="{A54DFC63-46B6-4D37-A4C1-4DD744F30BED}" dt="2024-02-01T03:01:20.529" v="1079" actId="27636"/>
        <pc:sldMkLst>
          <pc:docMk/>
          <pc:sldMk cId="1392989275" sldId="294"/>
        </pc:sldMkLst>
        <pc:spChg chg="mod ord">
          <ac:chgData name="Kevin Bouchard" userId="2fc9e66d-ba45-474f-8a9f-7086b34a7d26" providerId="ADAL" clId="{A54DFC63-46B6-4D37-A4C1-4DD744F30BED}" dt="2024-02-01T03:01:20.480" v="1078" actId="26606"/>
          <ac:spMkLst>
            <pc:docMk/>
            <pc:sldMk cId="1392989275" sldId="294"/>
            <ac:spMk id="4" creationId="{00000000-0000-0000-0000-000000000000}"/>
          </ac:spMkLst>
        </pc:spChg>
        <pc:spChg chg="mod">
          <ac:chgData name="Kevin Bouchard" userId="2fc9e66d-ba45-474f-8a9f-7086b34a7d26" providerId="ADAL" clId="{A54DFC63-46B6-4D37-A4C1-4DD744F30BED}" dt="2024-02-01T03:01:20.480" v="1078" actId="26606"/>
          <ac:spMkLst>
            <pc:docMk/>
            <pc:sldMk cId="1392989275" sldId="294"/>
            <ac:spMk id="5" creationId="{00000000-0000-0000-0000-000000000000}"/>
          </ac:spMkLst>
        </pc:spChg>
        <pc:spChg chg="mod">
          <ac:chgData name="Kevin Bouchard" userId="2fc9e66d-ba45-474f-8a9f-7086b34a7d26" providerId="ADAL" clId="{A54DFC63-46B6-4D37-A4C1-4DD744F30BED}" dt="2024-02-01T03:01:20.480" v="1078" actId="26606"/>
          <ac:spMkLst>
            <pc:docMk/>
            <pc:sldMk cId="1392989275" sldId="294"/>
            <ac:spMk id="6" creationId="{00000000-0000-0000-0000-000000000000}"/>
          </ac:spMkLst>
        </pc:spChg>
        <pc:spChg chg="mod">
          <ac:chgData name="Kevin Bouchard" userId="2fc9e66d-ba45-474f-8a9f-7086b34a7d26" providerId="ADAL" clId="{A54DFC63-46B6-4D37-A4C1-4DD744F30BED}" dt="2024-02-01T03:01:20.529" v="1079" actId="27636"/>
          <ac:spMkLst>
            <pc:docMk/>
            <pc:sldMk cId="1392989275" sldId="294"/>
            <ac:spMk id="7" creationId="{00000000-0000-0000-0000-000000000000}"/>
          </ac:spMkLst>
        </pc:spChg>
        <pc:spChg chg="add">
          <ac:chgData name="Kevin Bouchard" userId="2fc9e66d-ba45-474f-8a9f-7086b34a7d26" providerId="ADAL" clId="{A54DFC63-46B6-4D37-A4C1-4DD744F30BED}" dt="2024-02-01T03:01:20.480" v="1078" actId="26606"/>
          <ac:spMkLst>
            <pc:docMk/>
            <pc:sldMk cId="1392989275" sldId="294"/>
            <ac:spMk id="13" creationId="{2550AE69-AC86-4188-83E5-A856C4F1DCFF}"/>
          </ac:spMkLst>
        </pc:spChg>
        <pc:spChg chg="add">
          <ac:chgData name="Kevin Bouchard" userId="2fc9e66d-ba45-474f-8a9f-7086b34a7d26" providerId="ADAL" clId="{A54DFC63-46B6-4D37-A4C1-4DD744F30BED}" dt="2024-02-01T03:01:20.480" v="1078" actId="26606"/>
          <ac:spMkLst>
            <pc:docMk/>
            <pc:sldMk cId="1392989275" sldId="294"/>
            <ac:spMk id="15" creationId="{EC4CA156-2C9D-4F0C-B229-88D8B5E17BCF}"/>
          </ac:spMkLst>
        </pc:spChg>
        <pc:spChg chg="add">
          <ac:chgData name="Kevin Bouchard" userId="2fc9e66d-ba45-474f-8a9f-7086b34a7d26" providerId="ADAL" clId="{A54DFC63-46B6-4D37-A4C1-4DD744F30BED}" dt="2024-02-01T03:01:20.480" v="1078" actId="26606"/>
          <ac:spMkLst>
            <pc:docMk/>
            <pc:sldMk cId="1392989275" sldId="294"/>
            <ac:spMk id="17" creationId="{D7361ED3-EBE5-4EFC-8DA3-D0CE4BF2F4B1}"/>
          </ac:spMkLst>
        </pc:spChg>
        <pc:spChg chg="add">
          <ac:chgData name="Kevin Bouchard" userId="2fc9e66d-ba45-474f-8a9f-7086b34a7d26" providerId="ADAL" clId="{A54DFC63-46B6-4D37-A4C1-4DD744F30BED}" dt="2024-02-01T03:01:20.480" v="1078" actId="26606"/>
          <ac:spMkLst>
            <pc:docMk/>
            <pc:sldMk cId="1392989275" sldId="294"/>
            <ac:spMk id="23" creationId="{0E2D3DCD-4716-40AA-90C0-6F2F9F116CF3}"/>
          </ac:spMkLst>
        </pc:spChg>
        <pc:spChg chg="add">
          <ac:chgData name="Kevin Bouchard" userId="2fc9e66d-ba45-474f-8a9f-7086b34a7d26" providerId="ADAL" clId="{A54DFC63-46B6-4D37-A4C1-4DD744F30BED}" dt="2024-02-01T03:01:20.480" v="1078" actId="26606"/>
          <ac:spMkLst>
            <pc:docMk/>
            <pc:sldMk cId="1392989275" sldId="294"/>
            <ac:spMk id="25" creationId="{037BACED-9574-4AAE-9D04-5100308350B6}"/>
          </ac:spMkLst>
        </pc:spChg>
        <pc:grpChg chg="add">
          <ac:chgData name="Kevin Bouchard" userId="2fc9e66d-ba45-474f-8a9f-7086b34a7d26" providerId="ADAL" clId="{A54DFC63-46B6-4D37-A4C1-4DD744F30BED}" dt="2024-02-01T03:01:20.480" v="1078" actId="26606"/>
          <ac:grpSpMkLst>
            <pc:docMk/>
            <pc:sldMk cId="1392989275" sldId="294"/>
            <ac:grpSpMk id="19" creationId="{85105087-7F16-4C94-837C-C45445116665}"/>
          </ac:grpSpMkLst>
        </pc:grpChg>
        <pc:grpChg chg="add">
          <ac:chgData name="Kevin Bouchard" userId="2fc9e66d-ba45-474f-8a9f-7086b34a7d26" providerId="ADAL" clId="{A54DFC63-46B6-4D37-A4C1-4DD744F30BED}" dt="2024-02-01T03:01:20.480" v="1078" actId="26606"/>
          <ac:grpSpMkLst>
            <pc:docMk/>
            <pc:sldMk cId="1392989275" sldId="294"/>
            <ac:grpSpMk id="27" creationId="{FA08BC01-A289-44B6-9133-2814052F97D2}"/>
          </ac:grpSpMkLst>
        </pc:grpChg>
        <pc:picChg chg="add">
          <ac:chgData name="Kevin Bouchard" userId="2fc9e66d-ba45-474f-8a9f-7086b34a7d26" providerId="ADAL" clId="{A54DFC63-46B6-4D37-A4C1-4DD744F30BED}" dt="2024-02-01T03:01:20.480" v="1078" actId="26606"/>
          <ac:picMkLst>
            <pc:docMk/>
            <pc:sldMk cId="1392989275" sldId="294"/>
            <ac:picMk id="9" creationId="{C4985328-C3C9-5668-0485-2A89D57EF7CE}"/>
          </ac:picMkLst>
        </pc:picChg>
      </pc:sldChg>
      <pc:sldChg chg="modSp add mod">
        <pc:chgData name="Kevin Bouchard" userId="2fc9e66d-ba45-474f-8a9f-7086b34a7d26" providerId="ADAL" clId="{A54DFC63-46B6-4D37-A4C1-4DD744F30BED}" dt="2024-02-01T03:04:02.611" v="1112" actId="20577"/>
        <pc:sldMkLst>
          <pc:docMk/>
          <pc:sldMk cId="997445151" sldId="295"/>
        </pc:sldMkLst>
        <pc:spChg chg="mod">
          <ac:chgData name="Kevin Bouchard" userId="2fc9e66d-ba45-474f-8a9f-7086b34a7d26" providerId="ADAL" clId="{A54DFC63-46B6-4D37-A4C1-4DD744F30BED}" dt="2024-02-01T03:04:02.611" v="1112" actId="20577"/>
          <ac:spMkLst>
            <pc:docMk/>
            <pc:sldMk cId="997445151" sldId="295"/>
            <ac:spMk id="2" creationId="{00000000-0000-0000-0000-000000000000}"/>
          </ac:spMkLst>
        </pc:spChg>
        <pc:spChg chg="mod">
          <ac:chgData name="Kevin Bouchard" userId="2fc9e66d-ba45-474f-8a9f-7086b34a7d26" providerId="ADAL" clId="{A54DFC63-46B6-4D37-A4C1-4DD744F30BED}" dt="2024-02-01T03:03:59.720" v="1110"/>
          <ac:spMkLst>
            <pc:docMk/>
            <pc:sldMk cId="997445151" sldId="295"/>
            <ac:spMk id="4" creationId="{00000000-0000-0000-0000-000000000000}"/>
          </ac:spMkLst>
        </pc:spChg>
      </pc:sldChg>
      <pc:sldChg chg="addSp modSp add mod">
        <pc:chgData name="Kevin Bouchard" userId="2fc9e66d-ba45-474f-8a9f-7086b34a7d26" providerId="ADAL" clId="{A54DFC63-46B6-4D37-A4C1-4DD744F30BED}" dt="2024-02-01T03:04:42.325" v="1131" actId="2085"/>
        <pc:sldMkLst>
          <pc:docMk/>
          <pc:sldMk cId="2199715307" sldId="296"/>
        </pc:sldMkLst>
        <pc:spChg chg="mod">
          <ac:chgData name="Kevin Bouchard" userId="2fc9e66d-ba45-474f-8a9f-7086b34a7d26" providerId="ADAL" clId="{A54DFC63-46B6-4D37-A4C1-4DD744F30BED}" dt="2024-02-01T03:04:13.330" v="1120" actId="20577"/>
          <ac:spMkLst>
            <pc:docMk/>
            <pc:sldMk cId="2199715307" sldId="296"/>
            <ac:spMk id="2" creationId="{00000000-0000-0000-0000-000000000000}"/>
          </ac:spMkLst>
        </pc:spChg>
        <pc:spChg chg="mod">
          <ac:chgData name="Kevin Bouchard" userId="2fc9e66d-ba45-474f-8a9f-7086b34a7d26" providerId="ADAL" clId="{A54DFC63-46B6-4D37-A4C1-4DD744F30BED}" dt="2024-02-01T03:04:26.226" v="1128" actId="20577"/>
          <ac:spMkLst>
            <pc:docMk/>
            <pc:sldMk cId="2199715307" sldId="296"/>
            <ac:spMk id="3" creationId="{00000000-0000-0000-0000-000000000000}"/>
          </ac:spMkLst>
        </pc:spChg>
        <pc:spChg chg="mod">
          <ac:chgData name="Kevin Bouchard" userId="2fc9e66d-ba45-474f-8a9f-7086b34a7d26" providerId="ADAL" clId="{A54DFC63-46B6-4D37-A4C1-4DD744F30BED}" dt="2024-02-01T03:04:10.475" v="1115" actId="20577"/>
          <ac:spMkLst>
            <pc:docMk/>
            <pc:sldMk cId="2199715307" sldId="296"/>
            <ac:spMk id="4" creationId="{00000000-0000-0000-0000-000000000000}"/>
          </ac:spMkLst>
        </pc:spChg>
        <pc:spChg chg="add mod">
          <ac:chgData name="Kevin Bouchard" userId="2fc9e66d-ba45-474f-8a9f-7086b34a7d26" providerId="ADAL" clId="{A54DFC63-46B6-4D37-A4C1-4DD744F30BED}" dt="2024-02-01T03:04:42.325" v="1131" actId="2085"/>
          <ac:spMkLst>
            <pc:docMk/>
            <pc:sldMk cId="2199715307" sldId="296"/>
            <ac:spMk id="7" creationId="{89ED47D5-DD06-B61E-2FA7-3FF78C8966B9}"/>
          </ac:spMkLst>
        </pc:spChg>
      </pc:sldChg>
      <pc:sldChg chg="add del">
        <pc:chgData name="Kevin Bouchard" userId="2fc9e66d-ba45-474f-8a9f-7086b34a7d26" providerId="ADAL" clId="{A54DFC63-46B6-4D37-A4C1-4DD744F30BED}" dt="2024-02-01T02:35:12.501" v="164" actId="47"/>
        <pc:sldMkLst>
          <pc:docMk/>
          <pc:sldMk cId="3041918962" sldId="297"/>
        </pc:sldMkLst>
      </pc:sldChg>
      <pc:sldChg chg="del">
        <pc:chgData name="Kevin Bouchard" userId="2fc9e66d-ba45-474f-8a9f-7086b34a7d26" providerId="ADAL" clId="{A54DFC63-46B6-4D37-A4C1-4DD744F30BED}" dt="2024-02-01T02:28:10.777" v="7" actId="47"/>
        <pc:sldMkLst>
          <pc:docMk/>
          <pc:sldMk cId="3282619988" sldId="298"/>
        </pc:sldMkLst>
      </pc:sldChg>
      <pc:sldChg chg="add del">
        <pc:chgData name="Kevin Bouchard" userId="2fc9e66d-ba45-474f-8a9f-7086b34a7d26" providerId="ADAL" clId="{A54DFC63-46B6-4D37-A4C1-4DD744F30BED}" dt="2024-02-01T02:35:16.815" v="166" actId="47"/>
        <pc:sldMkLst>
          <pc:docMk/>
          <pc:sldMk cId="2107812501" sldId="299"/>
        </pc:sldMkLst>
      </pc:sldChg>
      <pc:sldChg chg="addSp delSp modSp add mod modAnim chgLayout">
        <pc:chgData name="Kevin Bouchard" userId="2fc9e66d-ba45-474f-8a9f-7086b34a7d26" providerId="ADAL" clId="{A54DFC63-46B6-4D37-A4C1-4DD744F30BED}" dt="2024-02-01T03:17:26.267" v="1610"/>
        <pc:sldMkLst>
          <pc:docMk/>
          <pc:sldMk cId="572773381" sldId="300"/>
        </pc:sldMkLst>
        <pc:spChg chg="mod ord">
          <ac:chgData name="Kevin Bouchard" userId="2fc9e66d-ba45-474f-8a9f-7086b34a7d26" providerId="ADAL" clId="{A54DFC63-46B6-4D37-A4C1-4DD744F30BED}" dt="2024-02-01T03:13:16.555" v="1309" actId="700"/>
          <ac:spMkLst>
            <pc:docMk/>
            <pc:sldMk cId="572773381" sldId="300"/>
            <ac:spMk id="2" creationId="{00000000-0000-0000-0000-000000000000}"/>
          </ac:spMkLst>
        </pc:spChg>
        <pc:spChg chg="mod ord">
          <ac:chgData name="Kevin Bouchard" userId="2fc9e66d-ba45-474f-8a9f-7086b34a7d26" providerId="ADAL" clId="{A54DFC63-46B6-4D37-A4C1-4DD744F30BED}" dt="2024-02-01T03:15:14.299" v="1538" actId="20577"/>
          <ac:spMkLst>
            <pc:docMk/>
            <pc:sldMk cId="572773381" sldId="300"/>
            <ac:spMk id="3" creationId="{00000000-0000-0000-0000-000000000000}"/>
          </ac:spMkLst>
        </pc:spChg>
        <pc:spChg chg="mod ord">
          <ac:chgData name="Kevin Bouchard" userId="2fc9e66d-ba45-474f-8a9f-7086b34a7d26" providerId="ADAL" clId="{A54DFC63-46B6-4D37-A4C1-4DD744F30BED}" dt="2024-02-01T03:17:26.267" v="1610"/>
          <ac:spMkLst>
            <pc:docMk/>
            <pc:sldMk cId="572773381" sldId="300"/>
            <ac:spMk id="4" creationId="{00000000-0000-0000-0000-000000000000}"/>
          </ac:spMkLst>
        </pc:spChg>
        <pc:spChg chg="mod ord">
          <ac:chgData name="Kevin Bouchard" userId="2fc9e66d-ba45-474f-8a9f-7086b34a7d26" providerId="ADAL" clId="{A54DFC63-46B6-4D37-A4C1-4DD744F30BED}" dt="2024-02-01T03:13:16.555" v="1309" actId="700"/>
          <ac:spMkLst>
            <pc:docMk/>
            <pc:sldMk cId="572773381" sldId="300"/>
            <ac:spMk id="5" creationId="{00000000-0000-0000-0000-000000000000}"/>
          </ac:spMkLst>
        </pc:spChg>
        <pc:spChg chg="mod">
          <ac:chgData name="Kevin Bouchard" userId="2fc9e66d-ba45-474f-8a9f-7086b34a7d26" providerId="ADAL" clId="{A54DFC63-46B6-4D37-A4C1-4DD744F30BED}" dt="2024-02-01T03:16:33.142" v="1604" actId="164"/>
          <ac:spMkLst>
            <pc:docMk/>
            <pc:sldMk cId="572773381" sldId="300"/>
            <ac:spMk id="7" creationId="{00000000-0000-0000-0000-000000000000}"/>
          </ac:spMkLst>
        </pc:spChg>
        <pc:spChg chg="mod">
          <ac:chgData name="Kevin Bouchard" userId="2fc9e66d-ba45-474f-8a9f-7086b34a7d26" providerId="ADAL" clId="{A54DFC63-46B6-4D37-A4C1-4DD744F30BED}" dt="2024-02-01T03:16:43.483" v="1605" actId="164"/>
          <ac:spMkLst>
            <pc:docMk/>
            <pc:sldMk cId="572773381" sldId="300"/>
            <ac:spMk id="8" creationId="{00000000-0000-0000-0000-000000000000}"/>
          </ac:spMkLst>
        </pc:spChg>
        <pc:spChg chg="add del mod">
          <ac:chgData name="Kevin Bouchard" userId="2fc9e66d-ba45-474f-8a9f-7086b34a7d26" providerId="ADAL" clId="{A54DFC63-46B6-4D37-A4C1-4DD744F30BED}" dt="2024-02-01T03:15:23.536" v="1541"/>
          <ac:spMkLst>
            <pc:docMk/>
            <pc:sldMk cId="572773381" sldId="300"/>
            <ac:spMk id="11" creationId="{0B7F78DD-1562-6975-F538-133C1E295542}"/>
          </ac:spMkLst>
        </pc:spChg>
        <pc:spChg chg="add mod">
          <ac:chgData name="Kevin Bouchard" userId="2fc9e66d-ba45-474f-8a9f-7086b34a7d26" providerId="ADAL" clId="{A54DFC63-46B6-4D37-A4C1-4DD744F30BED}" dt="2024-02-01T03:15:47.402" v="1563" actId="20577"/>
          <ac:spMkLst>
            <pc:docMk/>
            <pc:sldMk cId="572773381" sldId="300"/>
            <ac:spMk id="12" creationId="{6BA23913-7B20-BA16-DECD-19CA4DEBD792}"/>
          </ac:spMkLst>
        </pc:spChg>
        <pc:spChg chg="mod">
          <ac:chgData name="Kevin Bouchard" userId="2fc9e66d-ba45-474f-8a9f-7086b34a7d26" providerId="ADAL" clId="{A54DFC63-46B6-4D37-A4C1-4DD744F30BED}" dt="2024-02-01T03:16:33.142" v="1604" actId="164"/>
          <ac:spMkLst>
            <pc:docMk/>
            <pc:sldMk cId="572773381" sldId="300"/>
            <ac:spMk id="13" creationId="{00000000-0000-0000-0000-000000000000}"/>
          </ac:spMkLst>
        </pc:spChg>
        <pc:spChg chg="add mod">
          <ac:chgData name="Kevin Bouchard" userId="2fc9e66d-ba45-474f-8a9f-7086b34a7d26" providerId="ADAL" clId="{A54DFC63-46B6-4D37-A4C1-4DD744F30BED}" dt="2024-02-01T03:16:05.110" v="1584" actId="6549"/>
          <ac:spMkLst>
            <pc:docMk/>
            <pc:sldMk cId="572773381" sldId="300"/>
            <ac:spMk id="14" creationId="{74A6643F-40E6-979A-79C0-DB0EEC4FBE99}"/>
          </ac:spMkLst>
        </pc:spChg>
        <pc:spChg chg="mod">
          <ac:chgData name="Kevin Bouchard" userId="2fc9e66d-ba45-474f-8a9f-7086b34a7d26" providerId="ADAL" clId="{A54DFC63-46B6-4D37-A4C1-4DD744F30BED}" dt="2024-02-01T03:16:43.483" v="1605" actId="164"/>
          <ac:spMkLst>
            <pc:docMk/>
            <pc:sldMk cId="572773381" sldId="300"/>
            <ac:spMk id="17" creationId="{00000000-0000-0000-0000-000000000000}"/>
          </ac:spMkLst>
        </pc:spChg>
        <pc:spChg chg="mod">
          <ac:chgData name="Kevin Bouchard" userId="2fc9e66d-ba45-474f-8a9f-7086b34a7d26" providerId="ADAL" clId="{A54DFC63-46B6-4D37-A4C1-4DD744F30BED}" dt="2024-02-01T03:16:51.553" v="1606" actId="164"/>
          <ac:spMkLst>
            <pc:docMk/>
            <pc:sldMk cId="572773381" sldId="300"/>
            <ac:spMk id="18" creationId="{00000000-0000-0000-0000-000000000000}"/>
          </ac:spMkLst>
        </pc:spChg>
        <pc:spChg chg="add mod">
          <ac:chgData name="Kevin Bouchard" userId="2fc9e66d-ba45-474f-8a9f-7086b34a7d26" providerId="ADAL" clId="{A54DFC63-46B6-4D37-A4C1-4DD744F30BED}" dt="2024-02-01T03:16:21.148" v="1603" actId="20577"/>
          <ac:spMkLst>
            <pc:docMk/>
            <pc:sldMk cId="572773381" sldId="300"/>
            <ac:spMk id="21" creationId="{CDE1E0D6-B740-496E-FACA-53274D35EBEE}"/>
          </ac:spMkLst>
        </pc:spChg>
        <pc:spChg chg="mod">
          <ac:chgData name="Kevin Bouchard" userId="2fc9e66d-ba45-474f-8a9f-7086b34a7d26" providerId="ADAL" clId="{A54DFC63-46B6-4D37-A4C1-4DD744F30BED}" dt="2024-02-01T03:16:51.553" v="1606" actId="164"/>
          <ac:spMkLst>
            <pc:docMk/>
            <pc:sldMk cId="572773381" sldId="300"/>
            <ac:spMk id="22" creationId="{00000000-0000-0000-0000-000000000000}"/>
          </ac:spMkLst>
        </pc:spChg>
        <pc:grpChg chg="add mod">
          <ac:chgData name="Kevin Bouchard" userId="2fc9e66d-ba45-474f-8a9f-7086b34a7d26" providerId="ADAL" clId="{A54DFC63-46B6-4D37-A4C1-4DD744F30BED}" dt="2024-02-01T03:16:33.142" v="1604" actId="164"/>
          <ac:grpSpMkLst>
            <pc:docMk/>
            <pc:sldMk cId="572773381" sldId="300"/>
            <ac:grpSpMk id="23" creationId="{A73FB3B1-423D-F7F4-435D-DF72E468992D}"/>
          </ac:grpSpMkLst>
        </pc:grpChg>
        <pc:grpChg chg="add mod">
          <ac:chgData name="Kevin Bouchard" userId="2fc9e66d-ba45-474f-8a9f-7086b34a7d26" providerId="ADAL" clId="{A54DFC63-46B6-4D37-A4C1-4DD744F30BED}" dt="2024-02-01T03:16:43.483" v="1605" actId="164"/>
          <ac:grpSpMkLst>
            <pc:docMk/>
            <pc:sldMk cId="572773381" sldId="300"/>
            <ac:grpSpMk id="24" creationId="{9FB3C5CE-4E40-1594-823F-90203BB221C8}"/>
          </ac:grpSpMkLst>
        </pc:grpChg>
        <pc:grpChg chg="add mod">
          <ac:chgData name="Kevin Bouchard" userId="2fc9e66d-ba45-474f-8a9f-7086b34a7d26" providerId="ADAL" clId="{A54DFC63-46B6-4D37-A4C1-4DD744F30BED}" dt="2024-02-01T03:16:51.553" v="1606" actId="164"/>
          <ac:grpSpMkLst>
            <pc:docMk/>
            <pc:sldMk cId="572773381" sldId="300"/>
            <ac:grpSpMk id="25" creationId="{00CF5360-C330-DF41-C582-C354489E1C87}"/>
          </ac:grpSpMkLst>
        </pc:grpChg>
        <pc:picChg chg="mod">
          <ac:chgData name="Kevin Bouchard" userId="2fc9e66d-ba45-474f-8a9f-7086b34a7d26" providerId="ADAL" clId="{A54DFC63-46B6-4D37-A4C1-4DD744F30BED}" dt="2024-02-01T03:13:24.691" v="1311" actId="1076"/>
          <ac:picMkLst>
            <pc:docMk/>
            <pc:sldMk cId="572773381" sldId="300"/>
            <ac:picMk id="6" creationId="{00000000-0000-0000-0000-000000000000}"/>
          </ac:picMkLst>
        </pc:picChg>
        <pc:cxnChg chg="mod">
          <ac:chgData name="Kevin Bouchard" userId="2fc9e66d-ba45-474f-8a9f-7086b34a7d26" providerId="ADAL" clId="{A54DFC63-46B6-4D37-A4C1-4DD744F30BED}" dt="2024-02-01T03:16:33.142" v="1604" actId="164"/>
          <ac:cxnSpMkLst>
            <pc:docMk/>
            <pc:sldMk cId="572773381" sldId="300"/>
            <ac:cxnSpMk id="10" creationId="{00000000-0000-0000-0000-000000000000}"/>
          </ac:cxnSpMkLst>
        </pc:cxnChg>
        <pc:cxnChg chg="mod">
          <ac:chgData name="Kevin Bouchard" userId="2fc9e66d-ba45-474f-8a9f-7086b34a7d26" providerId="ADAL" clId="{A54DFC63-46B6-4D37-A4C1-4DD744F30BED}" dt="2024-02-01T03:16:43.483" v="1605" actId="164"/>
          <ac:cxnSpMkLst>
            <pc:docMk/>
            <pc:sldMk cId="572773381" sldId="300"/>
            <ac:cxnSpMk id="15" creationId="{00000000-0000-0000-0000-000000000000}"/>
          </ac:cxnSpMkLst>
        </pc:cxnChg>
        <pc:cxnChg chg="mod">
          <ac:chgData name="Kevin Bouchard" userId="2fc9e66d-ba45-474f-8a9f-7086b34a7d26" providerId="ADAL" clId="{A54DFC63-46B6-4D37-A4C1-4DD744F30BED}" dt="2024-02-01T03:16:51.553" v="1606" actId="164"/>
          <ac:cxnSpMkLst>
            <pc:docMk/>
            <pc:sldMk cId="572773381" sldId="300"/>
            <ac:cxnSpMk id="19" creationId="{00000000-0000-0000-0000-000000000000}"/>
          </ac:cxnSpMkLst>
        </pc:cxnChg>
      </pc:sldChg>
      <pc:sldChg chg="add del">
        <pc:chgData name="Kevin Bouchard" userId="2fc9e66d-ba45-474f-8a9f-7086b34a7d26" providerId="ADAL" clId="{A54DFC63-46B6-4D37-A4C1-4DD744F30BED}" dt="2024-02-01T02:35:17.888" v="167" actId="47"/>
        <pc:sldMkLst>
          <pc:docMk/>
          <pc:sldMk cId="3112122654" sldId="301"/>
        </pc:sldMkLst>
      </pc:sldChg>
      <pc:sldChg chg="del">
        <pc:chgData name="Kevin Bouchard" userId="2fc9e66d-ba45-474f-8a9f-7086b34a7d26" providerId="ADAL" clId="{A54DFC63-46B6-4D37-A4C1-4DD744F30BED}" dt="2024-02-01T02:28:10.777" v="7" actId="47"/>
        <pc:sldMkLst>
          <pc:docMk/>
          <pc:sldMk cId="1417157174" sldId="302"/>
        </pc:sldMkLst>
      </pc:sldChg>
      <pc:sldChg chg="del">
        <pc:chgData name="Kevin Bouchard" userId="2fc9e66d-ba45-474f-8a9f-7086b34a7d26" providerId="ADAL" clId="{A54DFC63-46B6-4D37-A4C1-4DD744F30BED}" dt="2024-02-01T02:28:10.777" v="7" actId="47"/>
        <pc:sldMkLst>
          <pc:docMk/>
          <pc:sldMk cId="3230204524" sldId="303"/>
        </pc:sldMkLst>
      </pc:sldChg>
      <pc:sldChg chg="modSp add mod chgLayout">
        <pc:chgData name="Kevin Bouchard" userId="2fc9e66d-ba45-474f-8a9f-7086b34a7d26" providerId="ADAL" clId="{A54DFC63-46B6-4D37-A4C1-4DD744F30BED}" dt="2024-02-01T03:22:09.706" v="1920" actId="20577"/>
        <pc:sldMkLst>
          <pc:docMk/>
          <pc:sldMk cId="3682120895" sldId="303"/>
        </pc:sldMkLst>
        <pc:spChg chg="mod ord">
          <ac:chgData name="Kevin Bouchard" userId="2fc9e66d-ba45-474f-8a9f-7086b34a7d26" providerId="ADAL" clId="{A54DFC63-46B6-4D37-A4C1-4DD744F30BED}" dt="2024-02-01T03:19:05.914" v="1647" actId="20577"/>
          <ac:spMkLst>
            <pc:docMk/>
            <pc:sldMk cId="3682120895" sldId="303"/>
            <ac:spMk id="2" creationId="{00000000-0000-0000-0000-000000000000}"/>
          </ac:spMkLst>
        </pc:spChg>
        <pc:spChg chg="mod ord">
          <ac:chgData name="Kevin Bouchard" userId="2fc9e66d-ba45-474f-8a9f-7086b34a7d26" providerId="ADAL" clId="{A54DFC63-46B6-4D37-A4C1-4DD744F30BED}" dt="2024-02-01T03:22:09.706" v="1920" actId="20577"/>
          <ac:spMkLst>
            <pc:docMk/>
            <pc:sldMk cId="3682120895" sldId="303"/>
            <ac:spMk id="3" creationId="{00000000-0000-0000-0000-000000000000}"/>
          </ac:spMkLst>
        </pc:spChg>
        <pc:spChg chg="mod ord">
          <ac:chgData name="Kevin Bouchard" userId="2fc9e66d-ba45-474f-8a9f-7086b34a7d26" providerId="ADAL" clId="{A54DFC63-46B6-4D37-A4C1-4DD744F30BED}" dt="2024-02-01T03:18:56.024" v="1637" actId="700"/>
          <ac:spMkLst>
            <pc:docMk/>
            <pc:sldMk cId="3682120895" sldId="303"/>
            <ac:spMk id="4" creationId="{00000000-0000-0000-0000-000000000000}"/>
          </ac:spMkLst>
        </pc:spChg>
        <pc:spChg chg="mod ord">
          <ac:chgData name="Kevin Bouchard" userId="2fc9e66d-ba45-474f-8a9f-7086b34a7d26" providerId="ADAL" clId="{A54DFC63-46B6-4D37-A4C1-4DD744F30BED}" dt="2024-02-01T03:18:56.024" v="1637" actId="700"/>
          <ac:spMkLst>
            <pc:docMk/>
            <pc:sldMk cId="3682120895" sldId="303"/>
            <ac:spMk id="5" creationId="{00000000-0000-0000-0000-000000000000}"/>
          </ac:spMkLst>
        </pc:spChg>
      </pc:sldChg>
      <pc:sldChg chg="del">
        <pc:chgData name="Kevin Bouchard" userId="2fc9e66d-ba45-474f-8a9f-7086b34a7d26" providerId="ADAL" clId="{A54DFC63-46B6-4D37-A4C1-4DD744F30BED}" dt="2024-02-01T02:28:10.777" v="7" actId="47"/>
        <pc:sldMkLst>
          <pc:docMk/>
          <pc:sldMk cId="3639181638" sldId="304"/>
        </pc:sldMkLst>
      </pc:sldChg>
      <pc:sldChg chg="add del">
        <pc:chgData name="Kevin Bouchard" userId="2fc9e66d-ba45-474f-8a9f-7086b34a7d26" providerId="ADAL" clId="{A54DFC63-46B6-4D37-A4C1-4DD744F30BED}" dt="2024-02-01T02:40:50.844" v="180" actId="47"/>
        <pc:sldMkLst>
          <pc:docMk/>
          <pc:sldMk cId="4030235278" sldId="304"/>
        </pc:sldMkLst>
      </pc:sldChg>
      <pc:sldChg chg="del">
        <pc:chgData name="Kevin Bouchard" userId="2fc9e66d-ba45-474f-8a9f-7086b34a7d26" providerId="ADAL" clId="{A54DFC63-46B6-4D37-A4C1-4DD744F30BED}" dt="2024-02-01T02:28:10.777" v="7" actId="47"/>
        <pc:sldMkLst>
          <pc:docMk/>
          <pc:sldMk cId="963158069" sldId="305"/>
        </pc:sldMkLst>
      </pc:sldChg>
      <pc:sldChg chg="modSp add mod">
        <pc:chgData name="Kevin Bouchard" userId="2fc9e66d-ba45-474f-8a9f-7086b34a7d26" providerId="ADAL" clId="{A54DFC63-46B6-4D37-A4C1-4DD744F30BED}" dt="2024-02-01T02:47:08.465" v="731" actId="20577"/>
        <pc:sldMkLst>
          <pc:docMk/>
          <pc:sldMk cId="4148437396" sldId="305"/>
        </pc:sldMkLst>
        <pc:spChg chg="mod">
          <ac:chgData name="Kevin Bouchard" userId="2fc9e66d-ba45-474f-8a9f-7086b34a7d26" providerId="ADAL" clId="{A54DFC63-46B6-4D37-A4C1-4DD744F30BED}" dt="2024-02-01T02:47:08.465" v="731" actId="20577"/>
          <ac:spMkLst>
            <pc:docMk/>
            <pc:sldMk cId="4148437396" sldId="305"/>
            <ac:spMk id="3" creationId="{00000000-0000-0000-0000-000000000000}"/>
          </ac:spMkLst>
        </pc:spChg>
      </pc:sldChg>
      <pc:sldChg chg="modSp add mod">
        <pc:chgData name="Kevin Bouchard" userId="2fc9e66d-ba45-474f-8a9f-7086b34a7d26" providerId="ADAL" clId="{A54DFC63-46B6-4D37-A4C1-4DD744F30BED}" dt="2024-02-01T02:54:35.779" v="895" actId="6549"/>
        <pc:sldMkLst>
          <pc:docMk/>
          <pc:sldMk cId="2367401563" sldId="306"/>
        </pc:sldMkLst>
        <pc:spChg chg="mod">
          <ac:chgData name="Kevin Bouchard" userId="2fc9e66d-ba45-474f-8a9f-7086b34a7d26" providerId="ADAL" clId="{A54DFC63-46B6-4D37-A4C1-4DD744F30BED}" dt="2024-02-01T02:51:45.192" v="779" actId="20577"/>
          <ac:spMkLst>
            <pc:docMk/>
            <pc:sldMk cId="2367401563" sldId="306"/>
            <ac:spMk id="2" creationId="{B755F28F-E397-4D34-8B89-747C86EC90E9}"/>
          </ac:spMkLst>
        </pc:spChg>
        <pc:spChg chg="mod">
          <ac:chgData name="Kevin Bouchard" userId="2fc9e66d-ba45-474f-8a9f-7086b34a7d26" providerId="ADAL" clId="{A54DFC63-46B6-4D37-A4C1-4DD744F30BED}" dt="2024-02-01T02:54:35.779" v="895" actId="6549"/>
          <ac:spMkLst>
            <pc:docMk/>
            <pc:sldMk cId="2367401563" sldId="306"/>
            <ac:spMk id="3" creationId="{C84480E3-09ED-42AF-B1F8-9022ACECCEB0}"/>
          </ac:spMkLst>
        </pc:spChg>
      </pc:sldChg>
      <pc:sldChg chg="del">
        <pc:chgData name="Kevin Bouchard" userId="2fc9e66d-ba45-474f-8a9f-7086b34a7d26" providerId="ADAL" clId="{A54DFC63-46B6-4D37-A4C1-4DD744F30BED}" dt="2024-02-01T02:28:10.777" v="7" actId="47"/>
        <pc:sldMkLst>
          <pc:docMk/>
          <pc:sldMk cId="2706926982" sldId="306"/>
        </pc:sldMkLst>
      </pc:sldChg>
      <pc:sldChg chg="modSp add mod">
        <pc:chgData name="Kevin Bouchard" userId="2fc9e66d-ba45-474f-8a9f-7086b34a7d26" providerId="ADAL" clId="{A54DFC63-46B6-4D37-A4C1-4DD744F30BED}" dt="2024-02-01T03:06:07.659" v="1151" actId="1076"/>
        <pc:sldMkLst>
          <pc:docMk/>
          <pc:sldMk cId="3774173629" sldId="307"/>
        </pc:sldMkLst>
        <pc:spChg chg="mod">
          <ac:chgData name="Kevin Bouchard" userId="2fc9e66d-ba45-474f-8a9f-7086b34a7d26" providerId="ADAL" clId="{A54DFC63-46B6-4D37-A4C1-4DD744F30BED}" dt="2024-02-01T03:05:58.717" v="1149" actId="20577"/>
          <ac:spMkLst>
            <pc:docMk/>
            <pc:sldMk cId="3774173629" sldId="307"/>
            <ac:spMk id="2" creationId="{24455CB6-FAF1-4A2C-AD89-6DB9FDF52080}"/>
          </ac:spMkLst>
        </pc:spChg>
        <pc:picChg chg="mod">
          <ac:chgData name="Kevin Bouchard" userId="2fc9e66d-ba45-474f-8a9f-7086b34a7d26" providerId="ADAL" clId="{A54DFC63-46B6-4D37-A4C1-4DD744F30BED}" dt="2024-02-01T03:06:07.659" v="1151" actId="1076"/>
          <ac:picMkLst>
            <pc:docMk/>
            <pc:sldMk cId="3774173629" sldId="307"/>
            <ac:picMk id="7" creationId="{3F5578E5-10D9-4EF3-B94A-C20BB5DEE947}"/>
          </ac:picMkLst>
        </pc:picChg>
      </pc:sldChg>
      <pc:sldChg chg="del">
        <pc:chgData name="Kevin Bouchard" userId="2fc9e66d-ba45-474f-8a9f-7086b34a7d26" providerId="ADAL" clId="{A54DFC63-46B6-4D37-A4C1-4DD744F30BED}" dt="2024-02-01T02:28:10.777" v="7" actId="47"/>
        <pc:sldMkLst>
          <pc:docMk/>
          <pc:sldMk cId="1682079560" sldId="308"/>
        </pc:sldMkLst>
      </pc:sldChg>
      <pc:sldChg chg="modSp add mod">
        <pc:chgData name="Kevin Bouchard" userId="2fc9e66d-ba45-474f-8a9f-7086b34a7d26" providerId="ADAL" clId="{A54DFC63-46B6-4D37-A4C1-4DD744F30BED}" dt="2024-02-01T03:06:15.993" v="1154" actId="1076"/>
        <pc:sldMkLst>
          <pc:docMk/>
          <pc:sldMk cId="3069792111" sldId="308"/>
        </pc:sldMkLst>
        <pc:spChg chg="mod">
          <ac:chgData name="Kevin Bouchard" userId="2fc9e66d-ba45-474f-8a9f-7086b34a7d26" providerId="ADAL" clId="{A54DFC63-46B6-4D37-A4C1-4DD744F30BED}" dt="2024-02-01T03:06:11.299" v="1152" actId="20577"/>
          <ac:spMkLst>
            <pc:docMk/>
            <pc:sldMk cId="3069792111" sldId="308"/>
            <ac:spMk id="2" creationId="{49CAE433-7284-44D9-9D32-A91BC7F2DEA8}"/>
          </ac:spMkLst>
        </pc:spChg>
        <pc:picChg chg="mod">
          <ac:chgData name="Kevin Bouchard" userId="2fc9e66d-ba45-474f-8a9f-7086b34a7d26" providerId="ADAL" clId="{A54DFC63-46B6-4D37-A4C1-4DD744F30BED}" dt="2024-02-01T03:06:15.993" v="1154" actId="1076"/>
          <ac:picMkLst>
            <pc:docMk/>
            <pc:sldMk cId="3069792111" sldId="308"/>
            <ac:picMk id="7" creationId="{BF36E535-9FA5-4388-BFC3-01401A6D4F74}"/>
          </ac:picMkLst>
        </pc:picChg>
      </pc:sldChg>
      <pc:sldChg chg="add del">
        <pc:chgData name="Kevin Bouchard" userId="2fc9e66d-ba45-474f-8a9f-7086b34a7d26" providerId="ADAL" clId="{A54DFC63-46B6-4D37-A4C1-4DD744F30BED}" dt="2024-02-01T02:35:48.012" v="170" actId="47"/>
        <pc:sldMkLst>
          <pc:docMk/>
          <pc:sldMk cId="2517350759" sldId="309"/>
        </pc:sldMkLst>
      </pc:sldChg>
      <pc:sldChg chg="add del">
        <pc:chgData name="Kevin Bouchard" userId="2fc9e66d-ba45-474f-8a9f-7086b34a7d26" providerId="ADAL" clId="{A54DFC63-46B6-4D37-A4C1-4DD744F30BED}" dt="2024-02-01T02:35:54.145" v="171" actId="47"/>
        <pc:sldMkLst>
          <pc:docMk/>
          <pc:sldMk cId="1193756592" sldId="310"/>
        </pc:sldMkLst>
      </pc:sldChg>
      <pc:sldChg chg="del">
        <pc:chgData name="Kevin Bouchard" userId="2fc9e66d-ba45-474f-8a9f-7086b34a7d26" providerId="ADAL" clId="{A54DFC63-46B6-4D37-A4C1-4DD744F30BED}" dt="2024-02-01T02:28:10.777" v="7" actId="47"/>
        <pc:sldMkLst>
          <pc:docMk/>
          <pc:sldMk cId="2201914648" sldId="310"/>
        </pc:sldMkLst>
      </pc:sldChg>
      <pc:sldChg chg="add del">
        <pc:chgData name="Kevin Bouchard" userId="2fc9e66d-ba45-474f-8a9f-7086b34a7d26" providerId="ADAL" clId="{A54DFC63-46B6-4D37-A4C1-4DD744F30BED}" dt="2024-02-01T02:35:06.499" v="163" actId="47"/>
        <pc:sldMkLst>
          <pc:docMk/>
          <pc:sldMk cId="1696671854" sldId="311"/>
        </pc:sldMkLst>
      </pc:sldChg>
      <pc:sldChg chg="modSp add mod modNotesTx">
        <pc:chgData name="Kevin Bouchard" userId="2fc9e66d-ba45-474f-8a9f-7086b34a7d26" providerId="ADAL" clId="{A54DFC63-46B6-4D37-A4C1-4DD744F30BED}" dt="2024-02-01T02:42:13.374" v="255" actId="20577"/>
        <pc:sldMkLst>
          <pc:docMk/>
          <pc:sldMk cId="1379198845" sldId="312"/>
        </pc:sldMkLst>
        <pc:spChg chg="mod">
          <ac:chgData name="Kevin Bouchard" userId="2fc9e66d-ba45-474f-8a9f-7086b34a7d26" providerId="ADAL" clId="{A54DFC63-46B6-4D37-A4C1-4DD744F30BED}" dt="2024-02-01T02:41:43.170" v="184"/>
          <ac:spMkLst>
            <pc:docMk/>
            <pc:sldMk cId="1379198845" sldId="312"/>
            <ac:spMk id="2" creationId="{00000000-0000-0000-0000-000000000000}"/>
          </ac:spMkLst>
        </pc:spChg>
        <pc:spChg chg="mod">
          <ac:chgData name="Kevin Bouchard" userId="2fc9e66d-ba45-474f-8a9f-7086b34a7d26" providerId="ADAL" clId="{A54DFC63-46B6-4D37-A4C1-4DD744F30BED}" dt="2024-02-01T02:42:02.506" v="252" actId="6549"/>
          <ac:spMkLst>
            <pc:docMk/>
            <pc:sldMk cId="1379198845" sldId="312"/>
            <ac:spMk id="3" creationId="{00000000-0000-0000-0000-000000000000}"/>
          </ac:spMkLst>
        </pc:spChg>
        <pc:picChg chg="mod">
          <ac:chgData name="Kevin Bouchard" userId="2fc9e66d-ba45-474f-8a9f-7086b34a7d26" providerId="ADAL" clId="{A54DFC63-46B6-4D37-A4C1-4DD744F30BED}" dt="2024-02-01T02:42:10.914" v="254" actId="1076"/>
          <ac:picMkLst>
            <pc:docMk/>
            <pc:sldMk cId="1379198845" sldId="312"/>
            <ac:picMk id="11" creationId="{8FE8423C-5424-4176-A1E4-B00CD6E2F6B3}"/>
          </ac:picMkLst>
        </pc:picChg>
      </pc:sldChg>
      <pc:sldChg chg="addSp modSp add mod">
        <pc:chgData name="Kevin Bouchard" userId="2fc9e66d-ba45-474f-8a9f-7086b34a7d26" providerId="ADAL" clId="{A54DFC63-46B6-4D37-A4C1-4DD744F30BED}" dt="2024-02-01T02:56:52.818" v="975" actId="5793"/>
        <pc:sldMkLst>
          <pc:docMk/>
          <pc:sldMk cId="1120353641" sldId="313"/>
        </pc:sldMkLst>
        <pc:spChg chg="mod">
          <ac:chgData name="Kevin Bouchard" userId="2fc9e66d-ba45-474f-8a9f-7086b34a7d26" providerId="ADAL" clId="{A54DFC63-46B6-4D37-A4C1-4DD744F30BED}" dt="2024-02-01T02:51:48.771" v="780" actId="20577"/>
          <ac:spMkLst>
            <pc:docMk/>
            <pc:sldMk cId="1120353641" sldId="313"/>
            <ac:spMk id="2" creationId="{FDBCDEB9-64F2-45AB-83CE-635FF4BE0BED}"/>
          </ac:spMkLst>
        </pc:spChg>
        <pc:spChg chg="mod">
          <ac:chgData name="Kevin Bouchard" userId="2fc9e66d-ba45-474f-8a9f-7086b34a7d26" providerId="ADAL" clId="{A54DFC63-46B6-4D37-A4C1-4DD744F30BED}" dt="2024-02-01T02:56:52.818" v="975" actId="5793"/>
          <ac:spMkLst>
            <pc:docMk/>
            <pc:sldMk cId="1120353641" sldId="313"/>
            <ac:spMk id="3" creationId="{3FBEA1C9-A187-436A-B924-FC08E4C88489}"/>
          </ac:spMkLst>
        </pc:spChg>
        <pc:spChg chg="add">
          <ac:chgData name="Kevin Bouchard" userId="2fc9e66d-ba45-474f-8a9f-7086b34a7d26" providerId="ADAL" clId="{A54DFC63-46B6-4D37-A4C1-4DD744F30BED}" dt="2024-02-01T02:56:31.715" v="964"/>
          <ac:spMkLst>
            <pc:docMk/>
            <pc:sldMk cId="1120353641" sldId="313"/>
            <ac:spMk id="6" creationId="{92040061-EFE2-71E5-F92D-8ACD8F723770}"/>
          </ac:spMkLst>
        </pc:spChg>
        <pc:spChg chg="add">
          <ac:chgData name="Kevin Bouchard" userId="2fc9e66d-ba45-474f-8a9f-7086b34a7d26" providerId="ADAL" clId="{A54DFC63-46B6-4D37-A4C1-4DD744F30BED}" dt="2024-02-01T02:56:35.452" v="965"/>
          <ac:spMkLst>
            <pc:docMk/>
            <pc:sldMk cId="1120353641" sldId="313"/>
            <ac:spMk id="8" creationId="{00710CB3-2D14-9327-2D86-770CB2CF2556}"/>
          </ac:spMkLst>
        </pc:spChg>
      </pc:sldChg>
      <pc:sldChg chg="del">
        <pc:chgData name="Kevin Bouchard" userId="2fc9e66d-ba45-474f-8a9f-7086b34a7d26" providerId="ADAL" clId="{A54DFC63-46B6-4D37-A4C1-4DD744F30BED}" dt="2024-02-01T02:28:10.777" v="7" actId="47"/>
        <pc:sldMkLst>
          <pc:docMk/>
          <pc:sldMk cId="1028991058" sldId="314"/>
        </pc:sldMkLst>
      </pc:sldChg>
      <pc:sldChg chg="modSp add mod chgLayout">
        <pc:chgData name="Kevin Bouchard" userId="2fc9e66d-ba45-474f-8a9f-7086b34a7d26" providerId="ADAL" clId="{A54DFC63-46B6-4D37-A4C1-4DD744F30BED}" dt="2024-02-01T03:02:06.240" v="1082"/>
        <pc:sldMkLst>
          <pc:docMk/>
          <pc:sldMk cId="3092661712" sldId="314"/>
        </pc:sldMkLst>
        <pc:spChg chg="mod ord">
          <ac:chgData name="Kevin Bouchard" userId="2fc9e66d-ba45-474f-8a9f-7086b34a7d26" providerId="ADAL" clId="{A54DFC63-46B6-4D37-A4C1-4DD744F30BED}" dt="2024-02-01T02:59:25.624" v="1037" actId="700"/>
          <ac:spMkLst>
            <pc:docMk/>
            <pc:sldMk cId="3092661712" sldId="314"/>
            <ac:spMk id="2" creationId="{00067FA1-764B-4CC0-9612-12F50520B761}"/>
          </ac:spMkLst>
        </pc:spChg>
        <pc:spChg chg="mod ord">
          <ac:chgData name="Kevin Bouchard" userId="2fc9e66d-ba45-474f-8a9f-7086b34a7d26" providerId="ADAL" clId="{A54DFC63-46B6-4D37-A4C1-4DD744F30BED}" dt="2024-02-01T03:02:06.240" v="1082"/>
          <ac:spMkLst>
            <pc:docMk/>
            <pc:sldMk cId="3092661712" sldId="314"/>
            <ac:spMk id="3" creationId="{B13D3EE0-3A67-4228-80B7-8879B249FF02}"/>
          </ac:spMkLst>
        </pc:spChg>
        <pc:spChg chg="mod ord">
          <ac:chgData name="Kevin Bouchard" userId="2fc9e66d-ba45-474f-8a9f-7086b34a7d26" providerId="ADAL" clId="{A54DFC63-46B6-4D37-A4C1-4DD744F30BED}" dt="2024-02-01T02:59:55.093" v="1051"/>
          <ac:spMkLst>
            <pc:docMk/>
            <pc:sldMk cId="3092661712" sldId="314"/>
            <ac:spMk id="4" creationId="{F2ECACEF-5790-439F-9C72-DAB1745EB5F4}"/>
          </ac:spMkLst>
        </pc:spChg>
        <pc:spChg chg="mod ord">
          <ac:chgData name="Kevin Bouchard" userId="2fc9e66d-ba45-474f-8a9f-7086b34a7d26" providerId="ADAL" clId="{A54DFC63-46B6-4D37-A4C1-4DD744F30BED}" dt="2024-02-01T02:59:25.624" v="1037" actId="700"/>
          <ac:spMkLst>
            <pc:docMk/>
            <pc:sldMk cId="3092661712" sldId="314"/>
            <ac:spMk id="5" creationId="{C48C6401-D220-4D78-8ADD-5BF2804B2AE0}"/>
          </ac:spMkLst>
        </pc:spChg>
      </pc:sldChg>
      <pc:sldChg chg="modSp add mod chgLayout">
        <pc:chgData name="Kevin Bouchard" userId="2fc9e66d-ba45-474f-8a9f-7086b34a7d26" providerId="ADAL" clId="{A54DFC63-46B6-4D37-A4C1-4DD744F30BED}" dt="2024-02-01T03:02:11.931" v="1083"/>
        <pc:sldMkLst>
          <pc:docMk/>
          <pc:sldMk cId="2643652109" sldId="315"/>
        </pc:sldMkLst>
        <pc:spChg chg="mod ord">
          <ac:chgData name="Kevin Bouchard" userId="2fc9e66d-ba45-474f-8a9f-7086b34a7d26" providerId="ADAL" clId="{A54DFC63-46B6-4D37-A4C1-4DD744F30BED}" dt="2024-02-01T02:59:15.057" v="1035" actId="700"/>
          <ac:spMkLst>
            <pc:docMk/>
            <pc:sldMk cId="2643652109" sldId="315"/>
            <ac:spMk id="2" creationId="{00067FA1-764B-4CC0-9612-12F50520B761}"/>
          </ac:spMkLst>
        </pc:spChg>
        <pc:spChg chg="mod ord">
          <ac:chgData name="Kevin Bouchard" userId="2fc9e66d-ba45-474f-8a9f-7086b34a7d26" providerId="ADAL" clId="{A54DFC63-46B6-4D37-A4C1-4DD744F30BED}" dt="2024-02-01T03:02:11.931" v="1083"/>
          <ac:spMkLst>
            <pc:docMk/>
            <pc:sldMk cId="2643652109" sldId="315"/>
            <ac:spMk id="3" creationId="{B13D3EE0-3A67-4228-80B7-8879B249FF02}"/>
          </ac:spMkLst>
        </pc:spChg>
        <pc:spChg chg="mod ord">
          <ac:chgData name="Kevin Bouchard" userId="2fc9e66d-ba45-474f-8a9f-7086b34a7d26" providerId="ADAL" clId="{A54DFC63-46B6-4D37-A4C1-4DD744F30BED}" dt="2024-02-01T02:59:40.841" v="1048" actId="20577"/>
          <ac:spMkLst>
            <pc:docMk/>
            <pc:sldMk cId="2643652109" sldId="315"/>
            <ac:spMk id="4" creationId="{F2ECACEF-5790-439F-9C72-DAB1745EB5F4}"/>
          </ac:spMkLst>
        </pc:spChg>
        <pc:spChg chg="mod ord">
          <ac:chgData name="Kevin Bouchard" userId="2fc9e66d-ba45-474f-8a9f-7086b34a7d26" providerId="ADAL" clId="{A54DFC63-46B6-4D37-A4C1-4DD744F30BED}" dt="2024-02-01T02:59:15.057" v="1035" actId="700"/>
          <ac:spMkLst>
            <pc:docMk/>
            <pc:sldMk cId="2643652109" sldId="315"/>
            <ac:spMk id="5" creationId="{C48C6401-D220-4D78-8ADD-5BF2804B2AE0}"/>
          </ac:spMkLst>
        </pc:spChg>
      </pc:sldChg>
      <pc:sldChg chg="del">
        <pc:chgData name="Kevin Bouchard" userId="2fc9e66d-ba45-474f-8a9f-7086b34a7d26" providerId="ADAL" clId="{A54DFC63-46B6-4D37-A4C1-4DD744F30BED}" dt="2024-02-01T02:28:10.777" v="7" actId="47"/>
        <pc:sldMkLst>
          <pc:docMk/>
          <pc:sldMk cId="2795745791" sldId="315"/>
        </pc:sldMkLst>
      </pc:sldChg>
      <pc:sldChg chg="del">
        <pc:chgData name="Kevin Bouchard" userId="2fc9e66d-ba45-474f-8a9f-7086b34a7d26" providerId="ADAL" clId="{A54DFC63-46B6-4D37-A4C1-4DD744F30BED}" dt="2024-02-01T02:28:10.777" v="7" actId="47"/>
        <pc:sldMkLst>
          <pc:docMk/>
          <pc:sldMk cId="420802782" sldId="316"/>
        </pc:sldMkLst>
      </pc:sldChg>
      <pc:sldChg chg="modSp add mod chgLayout">
        <pc:chgData name="Kevin Bouchard" userId="2fc9e66d-ba45-474f-8a9f-7086b34a7d26" providerId="ADAL" clId="{A54DFC63-46B6-4D37-A4C1-4DD744F30BED}" dt="2024-02-01T03:02:22.965" v="1094" actId="20577"/>
        <pc:sldMkLst>
          <pc:docMk/>
          <pc:sldMk cId="3930911616" sldId="316"/>
        </pc:sldMkLst>
        <pc:spChg chg="mod ord">
          <ac:chgData name="Kevin Bouchard" userId="2fc9e66d-ba45-474f-8a9f-7086b34a7d26" providerId="ADAL" clId="{A54DFC63-46B6-4D37-A4C1-4DD744F30BED}" dt="2024-02-01T02:59:06.486" v="1033" actId="700"/>
          <ac:spMkLst>
            <pc:docMk/>
            <pc:sldMk cId="3930911616" sldId="316"/>
            <ac:spMk id="2" creationId="{00067FA1-764B-4CC0-9612-12F50520B761}"/>
          </ac:spMkLst>
        </pc:spChg>
        <pc:spChg chg="mod ord">
          <ac:chgData name="Kevin Bouchard" userId="2fc9e66d-ba45-474f-8a9f-7086b34a7d26" providerId="ADAL" clId="{A54DFC63-46B6-4D37-A4C1-4DD744F30BED}" dt="2024-02-01T03:02:14.924" v="1084"/>
          <ac:spMkLst>
            <pc:docMk/>
            <pc:sldMk cId="3930911616" sldId="316"/>
            <ac:spMk id="3" creationId="{B13D3EE0-3A67-4228-80B7-8879B249FF02}"/>
          </ac:spMkLst>
        </pc:spChg>
        <pc:spChg chg="mod ord">
          <ac:chgData name="Kevin Bouchard" userId="2fc9e66d-ba45-474f-8a9f-7086b34a7d26" providerId="ADAL" clId="{A54DFC63-46B6-4D37-A4C1-4DD744F30BED}" dt="2024-02-01T02:59:48.767" v="1050"/>
          <ac:spMkLst>
            <pc:docMk/>
            <pc:sldMk cId="3930911616" sldId="316"/>
            <ac:spMk id="4" creationId="{F2ECACEF-5790-439F-9C72-DAB1745EB5F4}"/>
          </ac:spMkLst>
        </pc:spChg>
        <pc:spChg chg="mod ord">
          <ac:chgData name="Kevin Bouchard" userId="2fc9e66d-ba45-474f-8a9f-7086b34a7d26" providerId="ADAL" clId="{A54DFC63-46B6-4D37-A4C1-4DD744F30BED}" dt="2024-02-01T02:59:06.486" v="1033" actId="700"/>
          <ac:spMkLst>
            <pc:docMk/>
            <pc:sldMk cId="3930911616" sldId="316"/>
            <ac:spMk id="5" creationId="{C48C6401-D220-4D78-8ADD-5BF2804B2AE0}"/>
          </ac:spMkLst>
        </pc:spChg>
        <pc:spChg chg="mod">
          <ac:chgData name="Kevin Bouchard" userId="2fc9e66d-ba45-474f-8a9f-7086b34a7d26" providerId="ADAL" clId="{A54DFC63-46B6-4D37-A4C1-4DD744F30BED}" dt="2024-02-01T03:02:22.965" v="1094" actId="20577"/>
          <ac:spMkLst>
            <pc:docMk/>
            <pc:sldMk cId="3930911616" sldId="316"/>
            <ac:spMk id="9" creationId="{176D29F2-CD05-4202-A8E6-B8A24F9DA48B}"/>
          </ac:spMkLst>
        </pc:spChg>
        <pc:cxnChg chg="mod">
          <ac:chgData name="Kevin Bouchard" userId="2fc9e66d-ba45-474f-8a9f-7086b34a7d26" providerId="ADAL" clId="{A54DFC63-46B6-4D37-A4C1-4DD744F30BED}" dt="2024-02-01T03:02:22.965" v="1094" actId="20577"/>
          <ac:cxnSpMkLst>
            <pc:docMk/>
            <pc:sldMk cId="3930911616" sldId="316"/>
            <ac:cxnSpMk id="8" creationId="{13252A47-E43E-4C08-93D0-4EF18AC38BE3}"/>
          </ac:cxnSpMkLst>
        </pc:cxnChg>
      </pc:sldChg>
      <pc:sldChg chg="modSp add mod chgLayout">
        <pc:chgData name="Kevin Bouchard" userId="2fc9e66d-ba45-474f-8a9f-7086b34a7d26" providerId="ADAL" clId="{A54DFC63-46B6-4D37-A4C1-4DD744F30BED}" dt="2024-02-01T03:02:53.651" v="1097"/>
        <pc:sldMkLst>
          <pc:docMk/>
          <pc:sldMk cId="3876731954" sldId="318"/>
        </pc:sldMkLst>
        <pc:spChg chg="mod ord">
          <ac:chgData name="Kevin Bouchard" userId="2fc9e66d-ba45-474f-8a9f-7086b34a7d26" providerId="ADAL" clId="{A54DFC63-46B6-4D37-A4C1-4DD744F30BED}" dt="2024-02-01T02:58:55.865" v="1031" actId="700"/>
          <ac:spMkLst>
            <pc:docMk/>
            <pc:sldMk cId="3876731954" sldId="318"/>
            <ac:spMk id="2" creationId="{00067FA1-764B-4CC0-9612-12F50520B761}"/>
          </ac:spMkLst>
        </pc:spChg>
        <pc:spChg chg="mod ord">
          <ac:chgData name="Kevin Bouchard" userId="2fc9e66d-ba45-474f-8a9f-7086b34a7d26" providerId="ADAL" clId="{A54DFC63-46B6-4D37-A4C1-4DD744F30BED}" dt="2024-02-01T03:02:53.651" v="1097"/>
          <ac:spMkLst>
            <pc:docMk/>
            <pc:sldMk cId="3876731954" sldId="318"/>
            <ac:spMk id="3" creationId="{B13D3EE0-3A67-4228-80B7-8879B249FF02}"/>
          </ac:spMkLst>
        </pc:spChg>
        <pc:spChg chg="mod ord">
          <ac:chgData name="Kevin Bouchard" userId="2fc9e66d-ba45-474f-8a9f-7086b34a7d26" providerId="ADAL" clId="{A54DFC63-46B6-4D37-A4C1-4DD744F30BED}" dt="2024-02-01T02:59:45.389" v="1049"/>
          <ac:spMkLst>
            <pc:docMk/>
            <pc:sldMk cId="3876731954" sldId="318"/>
            <ac:spMk id="4" creationId="{F2ECACEF-5790-439F-9C72-DAB1745EB5F4}"/>
          </ac:spMkLst>
        </pc:spChg>
        <pc:spChg chg="mod ord">
          <ac:chgData name="Kevin Bouchard" userId="2fc9e66d-ba45-474f-8a9f-7086b34a7d26" providerId="ADAL" clId="{A54DFC63-46B6-4D37-A4C1-4DD744F30BED}" dt="2024-02-01T02:58:55.865" v="1031" actId="700"/>
          <ac:spMkLst>
            <pc:docMk/>
            <pc:sldMk cId="3876731954" sldId="318"/>
            <ac:spMk id="5" creationId="{C48C6401-D220-4D78-8ADD-5BF2804B2AE0}"/>
          </ac:spMkLst>
        </pc:spChg>
      </pc:sldChg>
      <pc:sldChg chg="modSp add mod">
        <pc:chgData name="Kevin Bouchard" userId="2fc9e66d-ba45-474f-8a9f-7086b34a7d26" providerId="ADAL" clId="{A54DFC63-46B6-4D37-A4C1-4DD744F30BED}" dt="2024-02-01T03:06:25.396" v="1155" actId="20577"/>
        <pc:sldMkLst>
          <pc:docMk/>
          <pc:sldMk cId="3428375808" sldId="319"/>
        </pc:sldMkLst>
        <pc:spChg chg="mod">
          <ac:chgData name="Kevin Bouchard" userId="2fc9e66d-ba45-474f-8a9f-7086b34a7d26" providerId="ADAL" clId="{A54DFC63-46B6-4D37-A4C1-4DD744F30BED}" dt="2024-02-01T03:06:25.396" v="1155" actId="20577"/>
          <ac:spMkLst>
            <pc:docMk/>
            <pc:sldMk cId="3428375808" sldId="319"/>
            <ac:spMk id="2" creationId="{474C7B25-2EE3-4CFD-9AFD-9203DB3EDE9B}"/>
          </ac:spMkLst>
        </pc:spChg>
      </pc:sldChg>
      <pc:sldChg chg="modSp add mod">
        <pc:chgData name="Kevin Bouchard" userId="2fc9e66d-ba45-474f-8a9f-7086b34a7d26" providerId="ADAL" clId="{A54DFC63-46B6-4D37-A4C1-4DD744F30BED}" dt="2024-02-01T03:06:33.442" v="1164" actId="20577"/>
        <pc:sldMkLst>
          <pc:docMk/>
          <pc:sldMk cId="3643072839" sldId="320"/>
        </pc:sldMkLst>
        <pc:spChg chg="mod">
          <ac:chgData name="Kevin Bouchard" userId="2fc9e66d-ba45-474f-8a9f-7086b34a7d26" providerId="ADAL" clId="{A54DFC63-46B6-4D37-A4C1-4DD744F30BED}" dt="2024-02-01T03:06:30.620" v="1161" actId="20577"/>
          <ac:spMkLst>
            <pc:docMk/>
            <pc:sldMk cId="3643072839" sldId="320"/>
            <ac:spMk id="9" creationId="{CC24D76E-76F0-433F-A872-5D1A32C29FF1}"/>
          </ac:spMkLst>
        </pc:spChg>
        <pc:spChg chg="mod">
          <ac:chgData name="Kevin Bouchard" userId="2fc9e66d-ba45-474f-8a9f-7086b34a7d26" providerId="ADAL" clId="{A54DFC63-46B6-4D37-A4C1-4DD744F30BED}" dt="2024-02-01T03:06:33.442" v="1164" actId="20577"/>
          <ac:spMkLst>
            <pc:docMk/>
            <pc:sldMk cId="3643072839" sldId="320"/>
            <ac:spMk id="10" creationId="{7C44B311-DC0D-480E-A578-EA1082C5E504}"/>
          </ac:spMkLst>
        </pc:spChg>
      </pc:sldChg>
      <pc:sldChg chg="modSp add mod">
        <pc:chgData name="Kevin Bouchard" userId="2fc9e66d-ba45-474f-8a9f-7086b34a7d26" providerId="ADAL" clId="{A54DFC63-46B6-4D37-A4C1-4DD744F30BED}" dt="2024-02-01T03:07:11.399" v="1226" actId="20577"/>
        <pc:sldMkLst>
          <pc:docMk/>
          <pc:sldMk cId="3737147917" sldId="321"/>
        </pc:sldMkLst>
        <pc:spChg chg="mod">
          <ac:chgData name="Kevin Bouchard" userId="2fc9e66d-ba45-474f-8a9f-7086b34a7d26" providerId="ADAL" clId="{A54DFC63-46B6-4D37-A4C1-4DD744F30BED}" dt="2024-02-01T03:07:11.399" v="1226" actId="20577"/>
          <ac:spMkLst>
            <pc:docMk/>
            <pc:sldMk cId="3737147917" sldId="321"/>
            <ac:spMk id="2" creationId="{474C7B25-2EE3-4CFD-9AFD-9203DB3EDE9B}"/>
          </ac:spMkLst>
        </pc:spChg>
        <pc:spChg chg="mod">
          <ac:chgData name="Kevin Bouchard" userId="2fc9e66d-ba45-474f-8a9f-7086b34a7d26" providerId="ADAL" clId="{A54DFC63-46B6-4D37-A4C1-4DD744F30BED}" dt="2024-02-01T03:07:08.651" v="1225" actId="20577"/>
          <ac:spMkLst>
            <pc:docMk/>
            <pc:sldMk cId="3737147917" sldId="321"/>
            <ac:spMk id="14" creationId="{445C2292-C8CA-498D-B991-3AC217C0E895}"/>
          </ac:spMkLst>
        </pc:spChg>
      </pc:sldChg>
      <pc:sldChg chg="modSp add mod">
        <pc:chgData name="Kevin Bouchard" userId="2fc9e66d-ba45-474f-8a9f-7086b34a7d26" providerId="ADAL" clId="{A54DFC63-46B6-4D37-A4C1-4DD744F30BED}" dt="2024-02-01T03:07:22.621" v="1246" actId="20577"/>
        <pc:sldMkLst>
          <pc:docMk/>
          <pc:sldMk cId="1033369400" sldId="322"/>
        </pc:sldMkLst>
        <pc:spChg chg="mod">
          <ac:chgData name="Kevin Bouchard" userId="2fc9e66d-ba45-474f-8a9f-7086b34a7d26" providerId="ADAL" clId="{A54DFC63-46B6-4D37-A4C1-4DD744F30BED}" dt="2024-02-01T03:07:15.346" v="1227" actId="20577"/>
          <ac:spMkLst>
            <pc:docMk/>
            <pc:sldMk cId="1033369400" sldId="322"/>
            <ac:spMk id="2" creationId="{4236F1DD-87A8-40D2-BED3-D61BCCBDEE62}"/>
          </ac:spMkLst>
        </pc:spChg>
        <pc:spChg chg="mod">
          <ac:chgData name="Kevin Bouchard" userId="2fc9e66d-ba45-474f-8a9f-7086b34a7d26" providerId="ADAL" clId="{A54DFC63-46B6-4D37-A4C1-4DD744F30BED}" dt="2024-02-01T03:07:22.621" v="1246" actId="20577"/>
          <ac:spMkLst>
            <pc:docMk/>
            <pc:sldMk cId="1033369400" sldId="322"/>
            <ac:spMk id="3" creationId="{2C03EF7B-13A9-45DD-A0B7-39E1E2C17683}"/>
          </ac:spMkLst>
        </pc:spChg>
      </pc:sldChg>
      <pc:sldChg chg="modSp add mod">
        <pc:chgData name="Kevin Bouchard" userId="2fc9e66d-ba45-474f-8a9f-7086b34a7d26" providerId="ADAL" clId="{A54DFC63-46B6-4D37-A4C1-4DD744F30BED}" dt="2024-02-01T03:07:33.808" v="1263" actId="20577"/>
        <pc:sldMkLst>
          <pc:docMk/>
          <pc:sldMk cId="4129323848" sldId="323"/>
        </pc:sldMkLst>
        <pc:spChg chg="mod">
          <ac:chgData name="Kevin Bouchard" userId="2fc9e66d-ba45-474f-8a9f-7086b34a7d26" providerId="ADAL" clId="{A54DFC63-46B6-4D37-A4C1-4DD744F30BED}" dt="2024-02-01T03:07:27.440" v="1247" actId="20577"/>
          <ac:spMkLst>
            <pc:docMk/>
            <pc:sldMk cId="4129323848" sldId="323"/>
            <ac:spMk id="2" creationId="{4236F1DD-87A8-40D2-BED3-D61BCCBDEE62}"/>
          </ac:spMkLst>
        </pc:spChg>
        <pc:spChg chg="mod">
          <ac:chgData name="Kevin Bouchard" userId="2fc9e66d-ba45-474f-8a9f-7086b34a7d26" providerId="ADAL" clId="{A54DFC63-46B6-4D37-A4C1-4DD744F30BED}" dt="2024-02-01T03:07:33.808" v="1263" actId="20577"/>
          <ac:spMkLst>
            <pc:docMk/>
            <pc:sldMk cId="4129323848" sldId="323"/>
            <ac:spMk id="3" creationId="{2C03EF7B-13A9-45DD-A0B7-39E1E2C17683}"/>
          </ac:spMkLst>
        </pc:spChg>
      </pc:sldChg>
      <pc:sldChg chg="del">
        <pc:chgData name="Kevin Bouchard" userId="2fc9e66d-ba45-474f-8a9f-7086b34a7d26" providerId="ADAL" clId="{A54DFC63-46B6-4D37-A4C1-4DD744F30BED}" dt="2024-02-01T02:28:10.777" v="7" actId="47"/>
        <pc:sldMkLst>
          <pc:docMk/>
          <pc:sldMk cId="2356246062" sldId="324"/>
        </pc:sldMkLst>
      </pc:sldChg>
      <pc:sldChg chg="modSp add mod">
        <pc:chgData name="Kevin Bouchard" userId="2fc9e66d-ba45-474f-8a9f-7086b34a7d26" providerId="ADAL" clId="{A54DFC63-46B6-4D37-A4C1-4DD744F30BED}" dt="2024-02-01T03:17:39.308" v="1614" actId="20577"/>
        <pc:sldMkLst>
          <pc:docMk/>
          <pc:sldMk cId="3334198384" sldId="324"/>
        </pc:sldMkLst>
        <pc:spChg chg="mod">
          <ac:chgData name="Kevin Bouchard" userId="2fc9e66d-ba45-474f-8a9f-7086b34a7d26" providerId="ADAL" clId="{A54DFC63-46B6-4D37-A4C1-4DD744F30BED}" dt="2024-02-01T03:13:01.715" v="1308" actId="20577"/>
          <ac:spMkLst>
            <pc:docMk/>
            <pc:sldMk cId="3334198384" sldId="324"/>
            <ac:spMk id="2" creationId="{914499CD-3AC2-4F90-897B-CFC000CF3151}"/>
          </ac:spMkLst>
        </pc:spChg>
        <pc:spChg chg="mod">
          <ac:chgData name="Kevin Bouchard" userId="2fc9e66d-ba45-474f-8a9f-7086b34a7d26" providerId="ADAL" clId="{A54DFC63-46B6-4D37-A4C1-4DD744F30BED}" dt="2024-02-01T03:17:39.308" v="1614" actId="20577"/>
          <ac:spMkLst>
            <pc:docMk/>
            <pc:sldMk cId="3334198384" sldId="324"/>
            <ac:spMk id="3" creationId="{4D85AB7F-B6E5-486E-8EC9-4A9514D9250F}"/>
          </ac:spMkLst>
        </pc:spChg>
        <pc:spChg chg="mod">
          <ac:chgData name="Kevin Bouchard" userId="2fc9e66d-ba45-474f-8a9f-7086b34a7d26" providerId="ADAL" clId="{A54DFC63-46B6-4D37-A4C1-4DD744F30BED}" dt="2024-02-01T03:10:50.351" v="1266"/>
          <ac:spMkLst>
            <pc:docMk/>
            <pc:sldMk cId="3334198384" sldId="324"/>
            <ac:spMk id="4" creationId="{56439BCB-995A-4592-809C-E3F354BD4B2D}"/>
          </ac:spMkLst>
        </pc:spChg>
      </pc:sldChg>
      <pc:sldChg chg="del">
        <pc:chgData name="Kevin Bouchard" userId="2fc9e66d-ba45-474f-8a9f-7086b34a7d26" providerId="ADAL" clId="{A54DFC63-46B6-4D37-A4C1-4DD744F30BED}" dt="2024-02-01T02:28:10.777" v="7" actId="47"/>
        <pc:sldMkLst>
          <pc:docMk/>
          <pc:sldMk cId="2399687512" sldId="325"/>
        </pc:sldMkLst>
      </pc:sldChg>
      <pc:sldChg chg="modSp add mod">
        <pc:chgData name="Kevin Bouchard" userId="2fc9e66d-ba45-474f-8a9f-7086b34a7d26" providerId="ADAL" clId="{A54DFC63-46B6-4D37-A4C1-4DD744F30BED}" dt="2024-02-01T03:18:36.784" v="1633" actId="1076"/>
        <pc:sldMkLst>
          <pc:docMk/>
          <pc:sldMk cId="3402857813" sldId="325"/>
        </pc:sldMkLst>
        <pc:spChg chg="mod">
          <ac:chgData name="Kevin Bouchard" userId="2fc9e66d-ba45-474f-8a9f-7086b34a7d26" providerId="ADAL" clId="{A54DFC63-46B6-4D37-A4C1-4DD744F30BED}" dt="2024-02-01T03:18:26.020" v="1631" actId="20577"/>
          <ac:spMkLst>
            <pc:docMk/>
            <pc:sldMk cId="3402857813" sldId="325"/>
            <ac:spMk id="3" creationId="{AB314A87-F370-48C4-9181-12F3ABAB0175}"/>
          </ac:spMkLst>
        </pc:spChg>
        <pc:spChg chg="mod">
          <ac:chgData name="Kevin Bouchard" userId="2fc9e66d-ba45-474f-8a9f-7086b34a7d26" providerId="ADAL" clId="{A54DFC63-46B6-4D37-A4C1-4DD744F30BED}" dt="2024-02-01T03:18:36.784" v="1633" actId="1076"/>
          <ac:spMkLst>
            <pc:docMk/>
            <pc:sldMk cId="3402857813" sldId="325"/>
            <ac:spMk id="4" creationId="{8DB26A6F-AE9B-4BF0-B4B1-47DDABA6D1C2}"/>
          </ac:spMkLst>
        </pc:spChg>
      </pc:sldChg>
      <pc:sldChg chg="del">
        <pc:chgData name="Kevin Bouchard" userId="2fc9e66d-ba45-474f-8a9f-7086b34a7d26" providerId="ADAL" clId="{A54DFC63-46B6-4D37-A4C1-4DD744F30BED}" dt="2024-02-01T02:28:10.777" v="7" actId="47"/>
        <pc:sldMkLst>
          <pc:docMk/>
          <pc:sldMk cId="3656969496" sldId="326"/>
        </pc:sldMkLst>
      </pc:sldChg>
      <pc:sldChg chg="modSp add mod">
        <pc:chgData name="Kevin Bouchard" userId="2fc9e66d-ba45-474f-8a9f-7086b34a7d26" providerId="ADAL" clId="{A54DFC63-46B6-4D37-A4C1-4DD744F30BED}" dt="2024-02-01T03:12:42.829" v="1285" actId="15"/>
        <pc:sldMkLst>
          <pc:docMk/>
          <pc:sldMk cId="3979651240" sldId="326"/>
        </pc:sldMkLst>
        <pc:spChg chg="mod">
          <ac:chgData name="Kevin Bouchard" userId="2fc9e66d-ba45-474f-8a9f-7086b34a7d26" providerId="ADAL" clId="{A54DFC63-46B6-4D37-A4C1-4DD744F30BED}" dt="2024-02-01T03:12:42.829" v="1285" actId="15"/>
          <ac:spMkLst>
            <pc:docMk/>
            <pc:sldMk cId="3979651240" sldId="326"/>
            <ac:spMk id="3" creationId="{5C325EAA-C2AF-460E-A6E1-BC19F50FB733}"/>
          </ac:spMkLst>
        </pc:spChg>
        <pc:spChg chg="mod">
          <ac:chgData name="Kevin Bouchard" userId="2fc9e66d-ba45-474f-8a9f-7086b34a7d26" providerId="ADAL" clId="{A54DFC63-46B6-4D37-A4C1-4DD744F30BED}" dt="2024-02-01T03:11:10.311" v="1270" actId="121"/>
          <ac:spMkLst>
            <pc:docMk/>
            <pc:sldMk cId="3979651240" sldId="326"/>
            <ac:spMk id="4" creationId="{C3B1BB3F-C579-401E-AA3F-71DBC847A05A}"/>
          </ac:spMkLst>
        </pc:spChg>
        <pc:picChg chg="mod">
          <ac:chgData name="Kevin Bouchard" userId="2fc9e66d-ba45-474f-8a9f-7086b34a7d26" providerId="ADAL" clId="{A54DFC63-46B6-4D37-A4C1-4DD744F30BED}" dt="2024-02-01T03:12:07.229" v="1274" actId="1076"/>
          <ac:picMkLst>
            <pc:docMk/>
            <pc:sldMk cId="3979651240" sldId="326"/>
            <ac:picMk id="6" creationId="{9C6AF2A0-A397-4DC3-AA6A-A8B7D9D3411F}"/>
          </ac:picMkLst>
        </pc:picChg>
        <pc:picChg chg="mod">
          <ac:chgData name="Kevin Bouchard" userId="2fc9e66d-ba45-474f-8a9f-7086b34a7d26" providerId="ADAL" clId="{A54DFC63-46B6-4D37-A4C1-4DD744F30BED}" dt="2024-02-01T03:11:23.156" v="1272" actId="1076"/>
          <ac:picMkLst>
            <pc:docMk/>
            <pc:sldMk cId="3979651240" sldId="326"/>
            <ac:picMk id="3074" creationId="{3EAC4B3D-5096-479C-8D26-181894B4FE45}"/>
          </ac:picMkLst>
        </pc:picChg>
      </pc:sldChg>
      <pc:sldChg chg="modSp add mod">
        <pc:chgData name="Kevin Bouchard" userId="2fc9e66d-ba45-474f-8a9f-7086b34a7d26" providerId="ADAL" clId="{A54DFC63-46B6-4D37-A4C1-4DD744F30BED}" dt="2024-02-01T03:19:51.205" v="1666" actId="5793"/>
        <pc:sldMkLst>
          <pc:docMk/>
          <pc:sldMk cId="192279199" sldId="327"/>
        </pc:sldMkLst>
        <pc:spChg chg="mod">
          <ac:chgData name="Kevin Bouchard" userId="2fc9e66d-ba45-474f-8a9f-7086b34a7d26" providerId="ADAL" clId="{A54DFC63-46B6-4D37-A4C1-4DD744F30BED}" dt="2024-02-01T03:19:51.205" v="1666" actId="5793"/>
          <ac:spMkLst>
            <pc:docMk/>
            <pc:sldMk cId="192279199" sldId="327"/>
            <ac:spMk id="3" creationId="{5C325EAA-C2AF-460E-A6E1-BC19F50FB733}"/>
          </ac:spMkLst>
        </pc:spChg>
      </pc:sldChg>
      <pc:sldChg chg="modSp add mod">
        <pc:chgData name="Kevin Bouchard" userId="2fc9e66d-ba45-474f-8a9f-7086b34a7d26" providerId="ADAL" clId="{A54DFC63-46B6-4D37-A4C1-4DD744F30BED}" dt="2024-02-01T03:20:17.942" v="1704" actId="20577"/>
        <pc:sldMkLst>
          <pc:docMk/>
          <pc:sldMk cId="1986192988" sldId="328"/>
        </pc:sldMkLst>
        <pc:spChg chg="mod">
          <ac:chgData name="Kevin Bouchard" userId="2fc9e66d-ba45-474f-8a9f-7086b34a7d26" providerId="ADAL" clId="{A54DFC63-46B6-4D37-A4C1-4DD744F30BED}" dt="2024-02-01T03:20:17.942" v="1704" actId="20577"/>
          <ac:spMkLst>
            <pc:docMk/>
            <pc:sldMk cId="1986192988" sldId="328"/>
            <ac:spMk id="3" creationId="{63AA3B52-3C32-4156-A2FD-7AD66309A4FD}"/>
          </ac:spMkLst>
        </pc:spChg>
        <pc:spChg chg="mod">
          <ac:chgData name="Kevin Bouchard" userId="2fc9e66d-ba45-474f-8a9f-7086b34a7d26" providerId="ADAL" clId="{A54DFC63-46B6-4D37-A4C1-4DD744F30BED}" dt="2024-02-01T03:18:41.172" v="1634"/>
          <ac:spMkLst>
            <pc:docMk/>
            <pc:sldMk cId="1986192988" sldId="328"/>
            <ac:spMk id="4" creationId="{60FD4FD7-CD99-4227-B398-331C78810DE6}"/>
          </ac:spMkLst>
        </pc:spChg>
      </pc:sldChg>
      <pc:sldChg chg="modSp add mod">
        <pc:chgData name="Kevin Bouchard" userId="2fc9e66d-ba45-474f-8a9f-7086b34a7d26" providerId="ADAL" clId="{A54DFC63-46B6-4D37-A4C1-4DD744F30BED}" dt="2024-02-01T03:21:36.592" v="1908" actId="20577"/>
        <pc:sldMkLst>
          <pc:docMk/>
          <pc:sldMk cId="506731607" sldId="329"/>
        </pc:sldMkLst>
        <pc:spChg chg="mod">
          <ac:chgData name="Kevin Bouchard" userId="2fc9e66d-ba45-474f-8a9f-7086b34a7d26" providerId="ADAL" clId="{A54DFC63-46B6-4D37-A4C1-4DD744F30BED}" dt="2024-02-01T03:21:36.592" v="1908" actId="20577"/>
          <ac:spMkLst>
            <pc:docMk/>
            <pc:sldMk cId="506731607" sldId="329"/>
            <ac:spMk id="3" creationId="{63AA3B52-3C32-4156-A2FD-7AD66309A4FD}"/>
          </ac:spMkLst>
        </pc:spChg>
        <pc:spChg chg="mod">
          <ac:chgData name="Kevin Bouchard" userId="2fc9e66d-ba45-474f-8a9f-7086b34a7d26" providerId="ADAL" clId="{A54DFC63-46B6-4D37-A4C1-4DD744F30BED}" dt="2024-02-01T03:18:44.634" v="1635"/>
          <ac:spMkLst>
            <pc:docMk/>
            <pc:sldMk cId="506731607" sldId="329"/>
            <ac:spMk id="4" creationId="{60FD4FD7-CD99-4227-B398-331C78810DE6}"/>
          </ac:spMkLst>
        </pc:spChg>
      </pc:sldChg>
      <pc:sldChg chg="add del">
        <pc:chgData name="Kevin Bouchard" userId="2fc9e66d-ba45-474f-8a9f-7086b34a7d26" providerId="ADAL" clId="{A54DFC63-46B6-4D37-A4C1-4DD744F30BED}" dt="2024-02-01T02:35:32.590" v="168" actId="47"/>
        <pc:sldMkLst>
          <pc:docMk/>
          <pc:sldMk cId="3147620851" sldId="330"/>
        </pc:sldMkLst>
      </pc:sldChg>
      <pc:sldChg chg="add del">
        <pc:chgData name="Kevin Bouchard" userId="2fc9e66d-ba45-474f-8a9f-7086b34a7d26" providerId="ADAL" clId="{A54DFC63-46B6-4D37-A4C1-4DD744F30BED}" dt="2024-02-01T02:35:33.664" v="169" actId="47"/>
        <pc:sldMkLst>
          <pc:docMk/>
          <pc:sldMk cId="2734617816" sldId="331"/>
        </pc:sldMkLst>
      </pc:sldChg>
      <pc:sldChg chg="del">
        <pc:chgData name="Kevin Bouchard" userId="2fc9e66d-ba45-474f-8a9f-7086b34a7d26" providerId="ADAL" clId="{A54DFC63-46B6-4D37-A4C1-4DD744F30BED}" dt="2024-02-01T02:28:10.777" v="7" actId="47"/>
        <pc:sldMkLst>
          <pc:docMk/>
          <pc:sldMk cId="3416812052" sldId="331"/>
        </pc:sldMkLst>
      </pc:sldChg>
      <pc:sldChg chg="add del">
        <pc:chgData name="Kevin Bouchard" userId="2fc9e66d-ba45-474f-8a9f-7086b34a7d26" providerId="ADAL" clId="{A54DFC63-46B6-4D37-A4C1-4DD744F30BED}" dt="2024-02-01T02:41:07.988" v="181" actId="47"/>
        <pc:sldMkLst>
          <pc:docMk/>
          <pc:sldMk cId="797711975" sldId="332"/>
        </pc:sldMkLst>
      </pc:sldChg>
      <pc:sldChg chg="add del">
        <pc:chgData name="Kevin Bouchard" userId="2fc9e66d-ba45-474f-8a9f-7086b34a7d26" providerId="ADAL" clId="{A54DFC63-46B6-4D37-A4C1-4DD744F30BED}" dt="2024-02-01T02:31:44.833" v="139" actId="47"/>
        <pc:sldMkLst>
          <pc:docMk/>
          <pc:sldMk cId="3842740827" sldId="333"/>
        </pc:sldMkLst>
      </pc:sldChg>
      <pc:sldChg chg="del">
        <pc:chgData name="Kevin Bouchard" userId="2fc9e66d-ba45-474f-8a9f-7086b34a7d26" providerId="ADAL" clId="{A54DFC63-46B6-4D37-A4C1-4DD744F30BED}" dt="2024-02-01T02:28:10.777" v="7" actId="47"/>
        <pc:sldMkLst>
          <pc:docMk/>
          <pc:sldMk cId="3990248400" sldId="333"/>
        </pc:sldMkLst>
      </pc:sldChg>
      <pc:sldChg chg="add del">
        <pc:chgData name="Kevin Bouchard" userId="2fc9e66d-ba45-474f-8a9f-7086b34a7d26" providerId="ADAL" clId="{A54DFC63-46B6-4D37-A4C1-4DD744F30BED}" dt="2024-02-01T02:31:52.644" v="140" actId="47"/>
        <pc:sldMkLst>
          <pc:docMk/>
          <pc:sldMk cId="3510292210" sldId="334"/>
        </pc:sldMkLst>
      </pc:sldChg>
      <pc:sldChg chg="add del">
        <pc:chgData name="Kevin Bouchard" userId="2fc9e66d-ba45-474f-8a9f-7086b34a7d26" providerId="ADAL" clId="{A54DFC63-46B6-4D37-A4C1-4DD744F30BED}" dt="2024-02-01T02:31:53.645" v="141" actId="47"/>
        <pc:sldMkLst>
          <pc:docMk/>
          <pc:sldMk cId="2534288857" sldId="335"/>
        </pc:sldMkLst>
      </pc:sldChg>
      <pc:sldChg chg="modSp add del mod">
        <pc:chgData name="Kevin Bouchard" userId="2fc9e66d-ba45-474f-8a9f-7086b34a7d26" providerId="ADAL" clId="{A54DFC63-46B6-4D37-A4C1-4DD744F30BED}" dt="2024-02-01T02:31:54.420" v="142" actId="47"/>
        <pc:sldMkLst>
          <pc:docMk/>
          <pc:sldMk cId="774204359" sldId="336"/>
        </pc:sldMkLst>
        <pc:spChg chg="mod">
          <ac:chgData name="Kevin Bouchard" userId="2fc9e66d-ba45-474f-8a9f-7086b34a7d26" providerId="ADAL" clId="{A54DFC63-46B6-4D37-A4C1-4DD744F30BED}" dt="2024-02-01T02:30:28.092" v="132" actId="27636"/>
          <ac:spMkLst>
            <pc:docMk/>
            <pc:sldMk cId="774204359" sldId="336"/>
            <ac:spMk id="3" creationId="{00000000-0000-0000-0000-000000000000}"/>
          </ac:spMkLst>
        </pc:spChg>
      </pc:sldChg>
      <pc:sldChg chg="add del">
        <pc:chgData name="Kevin Bouchard" userId="2fc9e66d-ba45-474f-8a9f-7086b34a7d26" providerId="ADAL" clId="{A54DFC63-46B6-4D37-A4C1-4DD744F30BED}" dt="2024-02-01T02:31:55.640" v="143" actId="47"/>
        <pc:sldMkLst>
          <pc:docMk/>
          <pc:sldMk cId="3666806501" sldId="337"/>
        </pc:sldMkLst>
      </pc:sldChg>
      <pc:sldChg chg="modSp add del mod">
        <pc:chgData name="Kevin Bouchard" userId="2fc9e66d-ba45-474f-8a9f-7086b34a7d26" providerId="ADAL" clId="{A54DFC63-46B6-4D37-A4C1-4DD744F30BED}" dt="2024-02-01T02:31:56.588" v="144" actId="47"/>
        <pc:sldMkLst>
          <pc:docMk/>
          <pc:sldMk cId="988705654" sldId="338"/>
        </pc:sldMkLst>
        <pc:spChg chg="mod">
          <ac:chgData name="Kevin Bouchard" userId="2fc9e66d-ba45-474f-8a9f-7086b34a7d26" providerId="ADAL" clId="{A54DFC63-46B6-4D37-A4C1-4DD744F30BED}" dt="2024-02-01T02:30:28.189" v="133" actId="27636"/>
          <ac:spMkLst>
            <pc:docMk/>
            <pc:sldMk cId="988705654" sldId="338"/>
            <ac:spMk id="3" creationId="{00000000-0000-0000-0000-000000000000}"/>
          </ac:spMkLst>
        </pc:spChg>
      </pc:sldChg>
      <pc:sldChg chg="modSp mod">
        <pc:chgData name="Kevin Bouchard" userId="2fc9e66d-ba45-474f-8a9f-7086b34a7d26" providerId="ADAL" clId="{A54DFC63-46B6-4D37-A4C1-4DD744F30BED}" dt="2024-02-01T03:22:46.303" v="2008" actId="20577"/>
        <pc:sldMkLst>
          <pc:docMk/>
          <pc:sldMk cId="173000083" sldId="349"/>
        </pc:sldMkLst>
        <pc:spChg chg="mod">
          <ac:chgData name="Kevin Bouchard" userId="2fc9e66d-ba45-474f-8a9f-7086b34a7d26" providerId="ADAL" clId="{A54DFC63-46B6-4D37-A4C1-4DD744F30BED}" dt="2024-02-01T02:18:53.318" v="6" actId="20577"/>
          <ac:spMkLst>
            <pc:docMk/>
            <pc:sldMk cId="173000083" sldId="349"/>
            <ac:spMk id="2" creationId="{80228327-13A8-899D-2B04-A6C988157BC9}"/>
          </ac:spMkLst>
        </pc:spChg>
        <pc:spChg chg="mod">
          <ac:chgData name="Kevin Bouchard" userId="2fc9e66d-ba45-474f-8a9f-7086b34a7d26" providerId="ADAL" clId="{A54DFC63-46B6-4D37-A4C1-4DD744F30BED}" dt="2024-02-01T03:22:46.303" v="2008" actId="20577"/>
          <ac:spMkLst>
            <pc:docMk/>
            <pc:sldMk cId="173000083" sldId="349"/>
            <ac:spMk id="11" creationId="{2C344546-A92B-2CAD-4D16-B1E952698467}"/>
          </ac:spMkLst>
        </pc:spChg>
      </pc:sldChg>
      <pc:sldChg chg="add del">
        <pc:chgData name="Kevin Bouchard" userId="2fc9e66d-ba45-474f-8a9f-7086b34a7d26" providerId="ADAL" clId="{A54DFC63-46B6-4D37-A4C1-4DD744F30BED}" dt="2024-02-01T02:32:02.816" v="148" actId="47"/>
        <pc:sldMkLst>
          <pc:docMk/>
          <pc:sldMk cId="1847430800" sldId="351"/>
        </pc:sldMkLst>
      </pc:sldChg>
      <pc:sldChg chg="add del">
        <pc:chgData name="Kevin Bouchard" userId="2fc9e66d-ba45-474f-8a9f-7086b34a7d26" providerId="ADAL" clId="{A54DFC63-46B6-4D37-A4C1-4DD744F30BED}" dt="2024-02-01T02:32:03.832" v="149" actId="47"/>
        <pc:sldMkLst>
          <pc:docMk/>
          <pc:sldMk cId="3469806296" sldId="352"/>
        </pc:sldMkLst>
      </pc:sldChg>
      <pc:sldChg chg="modSp add del mod">
        <pc:chgData name="Kevin Bouchard" userId="2fc9e66d-ba45-474f-8a9f-7086b34a7d26" providerId="ADAL" clId="{A54DFC63-46B6-4D37-A4C1-4DD744F30BED}" dt="2024-02-01T02:32:04.855" v="150" actId="47"/>
        <pc:sldMkLst>
          <pc:docMk/>
          <pc:sldMk cId="3594069278" sldId="353"/>
        </pc:sldMkLst>
        <pc:spChg chg="mod">
          <ac:chgData name="Kevin Bouchard" userId="2fc9e66d-ba45-474f-8a9f-7086b34a7d26" providerId="ADAL" clId="{A54DFC63-46B6-4D37-A4C1-4DD744F30BED}" dt="2024-02-01T02:30:28.257" v="134" actId="27636"/>
          <ac:spMkLst>
            <pc:docMk/>
            <pc:sldMk cId="3594069278" sldId="353"/>
            <ac:spMk id="3" creationId="{09C03072-B8FE-447B-BE3E-E59332620AD9}"/>
          </ac:spMkLst>
        </pc:spChg>
      </pc:sldChg>
      <pc:sldChg chg="add del">
        <pc:chgData name="Kevin Bouchard" userId="2fc9e66d-ba45-474f-8a9f-7086b34a7d26" providerId="ADAL" clId="{A54DFC63-46B6-4D37-A4C1-4DD744F30BED}" dt="2024-02-01T02:32:07.901" v="153" actId="47"/>
        <pc:sldMkLst>
          <pc:docMk/>
          <pc:sldMk cId="827205382" sldId="354"/>
        </pc:sldMkLst>
      </pc:sldChg>
      <pc:sldChg chg="add del">
        <pc:chgData name="Kevin Bouchard" userId="2fc9e66d-ba45-474f-8a9f-7086b34a7d26" providerId="ADAL" clId="{A54DFC63-46B6-4D37-A4C1-4DD744F30BED}" dt="2024-02-01T02:32:05.550" v="151" actId="47"/>
        <pc:sldMkLst>
          <pc:docMk/>
          <pc:sldMk cId="1704256650" sldId="355"/>
        </pc:sldMkLst>
      </pc:sldChg>
      <pc:sldChg chg="add del">
        <pc:chgData name="Kevin Bouchard" userId="2fc9e66d-ba45-474f-8a9f-7086b34a7d26" providerId="ADAL" clId="{A54DFC63-46B6-4D37-A4C1-4DD744F30BED}" dt="2024-02-01T02:32:06.661" v="152" actId="47"/>
        <pc:sldMkLst>
          <pc:docMk/>
          <pc:sldMk cId="1849435088" sldId="356"/>
        </pc:sldMkLst>
      </pc:sldChg>
      <pc:sldChg chg="add del">
        <pc:chgData name="Kevin Bouchard" userId="2fc9e66d-ba45-474f-8a9f-7086b34a7d26" providerId="ADAL" clId="{A54DFC63-46B6-4D37-A4C1-4DD744F30BED}" dt="2024-02-01T02:32:09.525" v="154" actId="47"/>
        <pc:sldMkLst>
          <pc:docMk/>
          <pc:sldMk cId="1799885751" sldId="358"/>
        </pc:sldMkLst>
      </pc:sldChg>
      <pc:sldChg chg="add del">
        <pc:chgData name="Kevin Bouchard" userId="2fc9e66d-ba45-474f-8a9f-7086b34a7d26" providerId="ADAL" clId="{A54DFC63-46B6-4D37-A4C1-4DD744F30BED}" dt="2024-02-01T02:35:04.885" v="162" actId="47"/>
        <pc:sldMkLst>
          <pc:docMk/>
          <pc:sldMk cId="2216521385" sldId="360"/>
        </pc:sldMkLst>
      </pc:sldChg>
      <pc:sldChg chg="add del">
        <pc:chgData name="Kevin Bouchard" userId="2fc9e66d-ba45-474f-8a9f-7086b34a7d26" providerId="ADAL" clId="{A54DFC63-46B6-4D37-A4C1-4DD744F30BED}" dt="2024-02-01T02:35:57.452" v="172" actId="47"/>
        <pc:sldMkLst>
          <pc:docMk/>
          <pc:sldMk cId="3598353444" sldId="361"/>
        </pc:sldMkLst>
      </pc:sldChg>
      <pc:sldChg chg="add del">
        <pc:chgData name="Kevin Bouchard" userId="2fc9e66d-ba45-474f-8a9f-7086b34a7d26" providerId="ADAL" clId="{A54DFC63-46B6-4D37-A4C1-4DD744F30BED}" dt="2024-02-01T02:35:58.609" v="173" actId="47"/>
        <pc:sldMkLst>
          <pc:docMk/>
          <pc:sldMk cId="1102192797" sldId="362"/>
        </pc:sldMkLst>
      </pc:sldChg>
      <pc:sldChg chg="add del">
        <pc:chgData name="Kevin Bouchard" userId="2fc9e66d-ba45-474f-8a9f-7086b34a7d26" providerId="ADAL" clId="{A54DFC63-46B6-4D37-A4C1-4DD744F30BED}" dt="2024-02-01T02:35:59.544" v="174" actId="47"/>
        <pc:sldMkLst>
          <pc:docMk/>
          <pc:sldMk cId="3683862309" sldId="363"/>
        </pc:sldMkLst>
      </pc:sldChg>
      <pc:sldChg chg="add del">
        <pc:chgData name="Kevin Bouchard" userId="2fc9e66d-ba45-474f-8a9f-7086b34a7d26" providerId="ADAL" clId="{A54DFC63-46B6-4D37-A4C1-4DD744F30BED}" dt="2024-02-01T02:36:00.261" v="175" actId="47"/>
        <pc:sldMkLst>
          <pc:docMk/>
          <pc:sldMk cId="3703398723" sldId="364"/>
        </pc:sldMkLst>
      </pc:sldChg>
      <pc:sldChg chg="add del">
        <pc:chgData name="Kevin Bouchard" userId="2fc9e66d-ba45-474f-8a9f-7086b34a7d26" providerId="ADAL" clId="{A54DFC63-46B6-4D37-A4C1-4DD744F30BED}" dt="2024-02-01T02:36:00.880" v="176" actId="47"/>
        <pc:sldMkLst>
          <pc:docMk/>
          <pc:sldMk cId="3989830910" sldId="365"/>
        </pc:sldMkLst>
      </pc:sldChg>
      <pc:sldChg chg="add del">
        <pc:chgData name="Kevin Bouchard" userId="2fc9e66d-ba45-474f-8a9f-7086b34a7d26" providerId="ADAL" clId="{A54DFC63-46B6-4D37-A4C1-4DD744F30BED}" dt="2024-02-01T02:36:01.678" v="177" actId="47"/>
        <pc:sldMkLst>
          <pc:docMk/>
          <pc:sldMk cId="2229652253" sldId="366"/>
        </pc:sldMkLst>
      </pc:sldChg>
      <pc:sldChg chg="add del">
        <pc:chgData name="Kevin Bouchard" userId="2fc9e66d-ba45-474f-8a9f-7086b34a7d26" providerId="ADAL" clId="{A54DFC63-46B6-4D37-A4C1-4DD744F30BED}" dt="2024-02-01T02:36:02.480" v="178" actId="47"/>
        <pc:sldMkLst>
          <pc:docMk/>
          <pc:sldMk cId="717113280" sldId="367"/>
        </pc:sldMkLst>
      </pc:sldChg>
      <pc:sldChg chg="add del">
        <pc:chgData name="Kevin Bouchard" userId="2fc9e66d-ba45-474f-8a9f-7086b34a7d26" providerId="ADAL" clId="{A54DFC63-46B6-4D37-A4C1-4DD744F30BED}" dt="2024-02-01T02:36:06.021" v="179" actId="47"/>
        <pc:sldMkLst>
          <pc:docMk/>
          <pc:sldMk cId="3598575491" sldId="368"/>
        </pc:sldMkLst>
      </pc:sldChg>
      <pc:sldChg chg="add del">
        <pc:chgData name="Kevin Bouchard" userId="2fc9e66d-ba45-474f-8a9f-7086b34a7d26" providerId="ADAL" clId="{A54DFC63-46B6-4D37-A4C1-4DD744F30BED}" dt="2024-02-01T02:31:41.864" v="137" actId="47"/>
        <pc:sldMkLst>
          <pc:docMk/>
          <pc:sldMk cId="2169674566" sldId="369"/>
        </pc:sldMkLst>
      </pc:sldChg>
      <pc:sldChg chg="add del">
        <pc:chgData name="Kevin Bouchard" userId="2fc9e66d-ba45-474f-8a9f-7086b34a7d26" providerId="ADAL" clId="{A54DFC63-46B6-4D37-A4C1-4DD744F30BED}" dt="2024-02-01T02:31:42.936" v="138" actId="47"/>
        <pc:sldMkLst>
          <pc:docMk/>
          <pc:sldMk cId="670383488" sldId="370"/>
        </pc:sldMkLst>
      </pc:sldChg>
      <pc:sldChg chg="add del">
        <pc:chgData name="Kevin Bouchard" userId="2fc9e66d-ba45-474f-8a9f-7086b34a7d26" providerId="ADAL" clId="{A54DFC63-46B6-4D37-A4C1-4DD744F30BED}" dt="2024-02-01T02:32:02.049" v="147" actId="47"/>
        <pc:sldMkLst>
          <pc:docMk/>
          <pc:sldMk cId="2030280486" sldId="371"/>
        </pc:sldMkLst>
      </pc:sldChg>
    </pc:docChg>
  </pc:docChgLst>
  <pc:docChgLst>
    <pc:chgData name="Kevin Bouchard" userId="2fc9e66d-ba45-474f-8a9f-7086b34a7d26" providerId="ADAL" clId="{6FDB9F55-A0DF-4E22-86C6-EB2A64311483}"/>
    <pc:docChg chg="undo redo custSel addSld delSld modSld">
      <pc:chgData name="Kevin Bouchard" userId="2fc9e66d-ba45-474f-8a9f-7086b34a7d26" providerId="ADAL" clId="{6FDB9F55-A0DF-4E22-86C6-EB2A64311483}" dt="2024-01-29T16:17:46.269" v="3400" actId="26606"/>
      <pc:docMkLst>
        <pc:docMk/>
      </pc:docMkLst>
      <pc:sldChg chg="modNotesTx">
        <pc:chgData name="Kevin Bouchard" userId="2fc9e66d-ba45-474f-8a9f-7086b34a7d26" providerId="ADAL" clId="{6FDB9F55-A0DF-4E22-86C6-EB2A64311483}" dt="2024-01-29T14:44:59.718" v="789" actId="20577"/>
        <pc:sldMkLst>
          <pc:docMk/>
          <pc:sldMk cId="3010766278" sldId="321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3309113526" sldId="330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343926644" sldId="332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166758916" sldId="334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2896671295" sldId="335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3331201099" sldId="336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2949325699" sldId="344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3134053476" sldId="345"/>
        </pc:sldMkLst>
      </pc:sldChg>
      <pc:sldChg chg="addSp delSp modSp mod">
        <pc:chgData name="Kevin Bouchard" userId="2fc9e66d-ba45-474f-8a9f-7086b34a7d26" providerId="ADAL" clId="{6FDB9F55-A0DF-4E22-86C6-EB2A64311483}" dt="2024-01-29T16:17:46.269" v="3400" actId="26606"/>
        <pc:sldMkLst>
          <pc:docMk/>
          <pc:sldMk cId="173000083" sldId="349"/>
        </pc:sldMkLst>
        <pc:spChg chg="mod">
          <ac:chgData name="Kevin Bouchard" userId="2fc9e66d-ba45-474f-8a9f-7086b34a7d26" providerId="ADAL" clId="{6FDB9F55-A0DF-4E22-86C6-EB2A64311483}" dt="2024-01-29T16:17:46.269" v="3400" actId="26606"/>
          <ac:spMkLst>
            <pc:docMk/>
            <pc:sldMk cId="173000083" sldId="349"/>
            <ac:spMk id="2" creationId="{80228327-13A8-899D-2B04-A6C988157BC9}"/>
          </ac:spMkLst>
        </pc:spChg>
        <pc:spChg chg="mod">
          <ac:chgData name="Kevin Bouchard" userId="2fc9e66d-ba45-474f-8a9f-7086b34a7d26" providerId="ADAL" clId="{6FDB9F55-A0DF-4E22-86C6-EB2A64311483}" dt="2024-01-29T16:17:46.269" v="3400" actId="26606"/>
          <ac:spMkLst>
            <pc:docMk/>
            <pc:sldMk cId="173000083" sldId="349"/>
            <ac:spMk id="4" creationId="{FBA4B92C-9A35-5C0C-5B6E-0B867BC3BE77}"/>
          </ac:spMkLst>
        </pc:spChg>
        <pc:spChg chg="mod ord">
          <ac:chgData name="Kevin Bouchard" userId="2fc9e66d-ba45-474f-8a9f-7086b34a7d26" providerId="ADAL" clId="{6FDB9F55-A0DF-4E22-86C6-EB2A64311483}" dt="2024-01-29T16:17:46.269" v="3400" actId="26606"/>
          <ac:spMkLst>
            <pc:docMk/>
            <pc:sldMk cId="173000083" sldId="349"/>
            <ac:spMk id="5" creationId="{96A3C90C-3F0C-4C32-6941-115616C457BA}"/>
          </ac:spMkLst>
        </pc:spChg>
        <pc:spChg chg="mod ord">
          <ac:chgData name="Kevin Bouchard" userId="2fc9e66d-ba45-474f-8a9f-7086b34a7d26" providerId="ADAL" clId="{6FDB9F55-A0DF-4E22-86C6-EB2A64311483}" dt="2024-01-29T16:17:46.269" v="3400" actId="26606"/>
          <ac:spMkLst>
            <pc:docMk/>
            <pc:sldMk cId="173000083" sldId="349"/>
            <ac:spMk id="11" creationId="{2C344546-A92B-2CAD-4D16-B1E952698467}"/>
          </ac:spMkLst>
        </pc:spChg>
        <pc:spChg chg="del">
          <ac:chgData name="Kevin Bouchard" userId="2fc9e66d-ba45-474f-8a9f-7086b34a7d26" providerId="ADAL" clId="{6FDB9F55-A0DF-4E22-86C6-EB2A64311483}" dt="2024-01-29T16:17:46.269" v="3400" actId="26606"/>
          <ac:spMkLst>
            <pc:docMk/>
            <pc:sldMk cId="173000083" sldId="349"/>
            <ac:spMk id="41" creationId="{2550AE69-AC86-4188-83E5-A856C4F1DCFF}"/>
          </ac:spMkLst>
        </pc:spChg>
        <pc:spChg chg="del">
          <ac:chgData name="Kevin Bouchard" userId="2fc9e66d-ba45-474f-8a9f-7086b34a7d26" providerId="ADAL" clId="{6FDB9F55-A0DF-4E22-86C6-EB2A64311483}" dt="2024-01-29T16:17:46.269" v="3400" actId="26606"/>
          <ac:spMkLst>
            <pc:docMk/>
            <pc:sldMk cId="173000083" sldId="349"/>
            <ac:spMk id="43" creationId="{EC4CA156-2C9D-4F0C-B229-88D8B5E17BCF}"/>
          </ac:spMkLst>
        </pc:spChg>
        <pc:spChg chg="del">
          <ac:chgData name="Kevin Bouchard" userId="2fc9e66d-ba45-474f-8a9f-7086b34a7d26" providerId="ADAL" clId="{6FDB9F55-A0DF-4E22-86C6-EB2A64311483}" dt="2024-01-29T16:17:46.269" v="3400" actId="26606"/>
          <ac:spMkLst>
            <pc:docMk/>
            <pc:sldMk cId="173000083" sldId="349"/>
            <ac:spMk id="45" creationId="{D7361ED3-EBE5-4EFC-8DA3-D0CE4BF2F4B1}"/>
          </ac:spMkLst>
        </pc:spChg>
        <pc:spChg chg="del">
          <ac:chgData name="Kevin Bouchard" userId="2fc9e66d-ba45-474f-8a9f-7086b34a7d26" providerId="ADAL" clId="{6FDB9F55-A0DF-4E22-86C6-EB2A64311483}" dt="2024-01-29T16:17:46.269" v="3400" actId="26606"/>
          <ac:spMkLst>
            <pc:docMk/>
            <pc:sldMk cId="173000083" sldId="349"/>
            <ac:spMk id="51" creationId="{E8035907-EB9C-4E11-8A9B-D25B0AD8D749}"/>
          </ac:spMkLst>
        </pc:spChg>
        <pc:spChg chg="del">
          <ac:chgData name="Kevin Bouchard" userId="2fc9e66d-ba45-474f-8a9f-7086b34a7d26" providerId="ADAL" clId="{6FDB9F55-A0DF-4E22-86C6-EB2A64311483}" dt="2024-01-29T16:17:46.269" v="3400" actId="26606"/>
          <ac:spMkLst>
            <pc:docMk/>
            <pc:sldMk cId="173000083" sldId="349"/>
            <ac:spMk id="53" creationId="{23991EB4-1F71-4BE4-B24D-277DD5EE90AF}"/>
          </ac:spMkLst>
        </pc:spChg>
        <pc:spChg chg="del">
          <ac:chgData name="Kevin Bouchard" userId="2fc9e66d-ba45-474f-8a9f-7086b34a7d26" providerId="ADAL" clId="{6FDB9F55-A0DF-4E22-86C6-EB2A64311483}" dt="2024-01-29T16:17:46.269" v="3400" actId="26606"/>
          <ac:spMkLst>
            <pc:docMk/>
            <pc:sldMk cId="173000083" sldId="349"/>
            <ac:spMk id="55" creationId="{D9C69FA7-0958-4ED9-A0DF-E87A0C137BF5}"/>
          </ac:spMkLst>
        </pc:spChg>
        <pc:spChg chg="add">
          <ac:chgData name="Kevin Bouchard" userId="2fc9e66d-ba45-474f-8a9f-7086b34a7d26" providerId="ADAL" clId="{6FDB9F55-A0DF-4E22-86C6-EB2A64311483}" dt="2024-01-29T16:17:46.269" v="3400" actId="26606"/>
          <ac:spMkLst>
            <pc:docMk/>
            <pc:sldMk cId="173000083" sldId="349"/>
            <ac:spMk id="60" creationId="{472095BC-C06B-45BD-A206-0F75C6A4A963}"/>
          </ac:spMkLst>
        </pc:spChg>
        <pc:spChg chg="add">
          <ac:chgData name="Kevin Bouchard" userId="2fc9e66d-ba45-474f-8a9f-7086b34a7d26" providerId="ADAL" clId="{6FDB9F55-A0DF-4E22-86C6-EB2A64311483}" dt="2024-01-29T16:17:46.269" v="3400" actId="26606"/>
          <ac:spMkLst>
            <pc:docMk/>
            <pc:sldMk cId="173000083" sldId="349"/>
            <ac:spMk id="62" creationId="{4D40AAF3-394B-453B-8AF1-B796F8F9F977}"/>
          </ac:spMkLst>
        </pc:spChg>
        <pc:spChg chg="add">
          <ac:chgData name="Kevin Bouchard" userId="2fc9e66d-ba45-474f-8a9f-7086b34a7d26" providerId="ADAL" clId="{6FDB9F55-A0DF-4E22-86C6-EB2A64311483}" dt="2024-01-29T16:17:46.269" v="3400" actId="26606"/>
          <ac:spMkLst>
            <pc:docMk/>
            <pc:sldMk cId="173000083" sldId="349"/>
            <ac:spMk id="64" creationId="{A4D0672D-43C7-420C-A186-48122D7CD59D}"/>
          </ac:spMkLst>
        </pc:spChg>
        <pc:grpChg chg="del">
          <ac:chgData name="Kevin Bouchard" userId="2fc9e66d-ba45-474f-8a9f-7086b34a7d26" providerId="ADAL" clId="{6FDB9F55-A0DF-4E22-86C6-EB2A64311483}" dt="2024-01-29T16:17:46.269" v="3400" actId="26606"/>
          <ac:grpSpMkLst>
            <pc:docMk/>
            <pc:sldMk cId="173000083" sldId="349"/>
            <ac:grpSpMk id="47" creationId="{85105087-7F16-4C94-837C-C45445116665}"/>
          </ac:grpSpMkLst>
        </pc:grpChg>
        <pc:grpChg chg="add">
          <ac:chgData name="Kevin Bouchard" userId="2fc9e66d-ba45-474f-8a9f-7086b34a7d26" providerId="ADAL" clId="{6FDB9F55-A0DF-4E22-86C6-EB2A64311483}" dt="2024-01-29T16:17:46.269" v="3400" actId="26606"/>
          <ac:grpSpMkLst>
            <pc:docMk/>
            <pc:sldMk cId="173000083" sldId="349"/>
            <ac:grpSpMk id="66" creationId="{D96E3E53-A85C-4F1C-8D49-274B28584203}"/>
          </ac:grpSpMkLst>
        </pc:grpChg>
        <pc:picChg chg="mod">
          <ac:chgData name="Kevin Bouchard" userId="2fc9e66d-ba45-474f-8a9f-7086b34a7d26" providerId="ADAL" clId="{6FDB9F55-A0DF-4E22-86C6-EB2A64311483}" dt="2024-01-29T16:17:46.269" v="3400" actId="26606"/>
          <ac:picMkLst>
            <pc:docMk/>
            <pc:sldMk cId="173000083" sldId="349"/>
            <ac:picMk id="6" creationId="{F4EC9B8B-F970-1B2D-4E00-5C2B5F690901}"/>
          </ac:picMkLst>
        </pc:picChg>
        <pc:picChg chg="add mod">
          <ac:chgData name="Kevin Bouchard" userId="2fc9e66d-ba45-474f-8a9f-7086b34a7d26" providerId="ADAL" clId="{6FDB9F55-A0DF-4E22-86C6-EB2A64311483}" dt="2024-01-29T16:17:46.269" v="3400" actId="26606"/>
          <ac:picMkLst>
            <pc:docMk/>
            <pc:sldMk cId="173000083" sldId="349"/>
            <ac:picMk id="7" creationId="{212F5BEF-0657-6698-2FB0-1652D7C15957}"/>
          </ac:picMkLst>
        </pc:picChg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4220772792" sldId="352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3721176322" sldId="353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2816854946" sldId="354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2623768236" sldId="356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2079952028" sldId="357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1708664456" sldId="358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3254516499" sldId="359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1742293030" sldId="360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285625333" sldId="361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3050930377" sldId="362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1356581084" sldId="363"/>
        </pc:sldMkLst>
      </pc:sldChg>
      <pc:sldChg chg="addSp delSp modSp mod">
        <pc:chgData name="Kevin Bouchard" userId="2fc9e66d-ba45-474f-8a9f-7086b34a7d26" providerId="ADAL" clId="{6FDB9F55-A0DF-4E22-86C6-EB2A64311483}" dt="2024-01-29T14:43:52.904" v="745" actId="20577"/>
        <pc:sldMkLst>
          <pc:docMk/>
          <pc:sldMk cId="3990030782" sldId="364"/>
        </pc:sldMkLst>
        <pc:spChg chg="mod">
          <ac:chgData name="Kevin Bouchard" userId="2fc9e66d-ba45-474f-8a9f-7086b34a7d26" providerId="ADAL" clId="{6FDB9F55-A0DF-4E22-86C6-EB2A64311483}" dt="2024-01-29T14:12:51.873" v="302" actId="6549"/>
          <ac:spMkLst>
            <pc:docMk/>
            <pc:sldMk cId="3990030782" sldId="364"/>
            <ac:spMk id="2" creationId="{3CA71252-1B29-D0F6-D9C5-7BA778043C30}"/>
          </ac:spMkLst>
        </pc:spChg>
        <pc:spChg chg="mod">
          <ac:chgData name="Kevin Bouchard" userId="2fc9e66d-ba45-474f-8a9f-7086b34a7d26" providerId="ADAL" clId="{6FDB9F55-A0DF-4E22-86C6-EB2A64311483}" dt="2024-01-29T14:43:52.904" v="745" actId="20577"/>
          <ac:spMkLst>
            <pc:docMk/>
            <pc:sldMk cId="3990030782" sldId="364"/>
            <ac:spMk id="3" creationId="{F9F2EB3E-801F-7406-E625-B8DA0BA38FE6}"/>
          </ac:spMkLst>
        </pc:spChg>
        <pc:picChg chg="add del mod">
          <ac:chgData name="Kevin Bouchard" userId="2fc9e66d-ba45-474f-8a9f-7086b34a7d26" providerId="ADAL" clId="{6FDB9F55-A0DF-4E22-86C6-EB2A64311483}" dt="2024-01-29T14:20:48.609" v="544" actId="478"/>
          <ac:picMkLst>
            <pc:docMk/>
            <pc:sldMk cId="3990030782" sldId="364"/>
            <ac:picMk id="2050" creationId="{1F2678E1-C8C3-A260-8EC9-F177D80E8B7F}"/>
          </ac:picMkLst>
        </pc:picChg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2570674349" sldId="365"/>
        </pc:sldMkLst>
      </pc:sldChg>
      <pc:sldChg chg="del">
        <pc:chgData name="Kevin Bouchard" userId="2fc9e66d-ba45-474f-8a9f-7086b34a7d26" providerId="ADAL" clId="{6FDB9F55-A0DF-4E22-86C6-EB2A64311483}" dt="2024-01-29T03:28:20.408" v="5" actId="47"/>
        <pc:sldMkLst>
          <pc:docMk/>
          <pc:sldMk cId="14881218" sldId="366"/>
        </pc:sldMkLst>
      </pc:sldChg>
      <pc:sldChg chg="modSp mod">
        <pc:chgData name="Kevin Bouchard" userId="2fc9e66d-ba45-474f-8a9f-7086b34a7d26" providerId="ADAL" clId="{6FDB9F55-A0DF-4E22-86C6-EB2A64311483}" dt="2024-01-29T03:28:02.138" v="1" actId="27636"/>
        <pc:sldMkLst>
          <pc:docMk/>
          <pc:sldMk cId="1182897821" sldId="367"/>
        </pc:sldMkLst>
        <pc:spChg chg="mod">
          <ac:chgData name="Kevin Bouchard" userId="2fc9e66d-ba45-474f-8a9f-7086b34a7d26" providerId="ADAL" clId="{6FDB9F55-A0DF-4E22-86C6-EB2A64311483}" dt="2024-01-29T03:28:02.138" v="1" actId="27636"/>
          <ac:spMkLst>
            <pc:docMk/>
            <pc:sldMk cId="1182897821" sldId="367"/>
            <ac:spMk id="3" creationId="{677EEC03-CE60-9532-0263-38F6646FADCB}"/>
          </ac:spMkLst>
        </pc:spChg>
      </pc:sldChg>
      <pc:sldChg chg="addSp modSp mod">
        <pc:chgData name="Kevin Bouchard" userId="2fc9e66d-ba45-474f-8a9f-7086b34a7d26" providerId="ADAL" clId="{6FDB9F55-A0DF-4E22-86C6-EB2A64311483}" dt="2024-01-29T15:00:06.213" v="1490" actId="14100"/>
        <pc:sldMkLst>
          <pc:docMk/>
          <pc:sldMk cId="763831748" sldId="371"/>
        </pc:sldMkLst>
        <pc:spChg chg="mod">
          <ac:chgData name="Kevin Bouchard" userId="2fc9e66d-ba45-474f-8a9f-7086b34a7d26" providerId="ADAL" clId="{6FDB9F55-A0DF-4E22-86C6-EB2A64311483}" dt="2024-01-29T14:59:55.889" v="1488" actId="20577"/>
          <ac:spMkLst>
            <pc:docMk/>
            <pc:sldMk cId="763831748" sldId="371"/>
            <ac:spMk id="6" creationId="{A0198A04-AAA1-844E-4243-4D9493A8C519}"/>
          </ac:spMkLst>
        </pc:spChg>
        <pc:graphicFrameChg chg="add mod modGraphic">
          <ac:chgData name="Kevin Bouchard" userId="2fc9e66d-ba45-474f-8a9f-7086b34a7d26" providerId="ADAL" clId="{6FDB9F55-A0DF-4E22-86C6-EB2A64311483}" dt="2024-01-29T15:00:06.213" v="1490" actId="14100"/>
          <ac:graphicFrameMkLst>
            <pc:docMk/>
            <pc:sldMk cId="763831748" sldId="371"/>
            <ac:graphicFrameMk id="2" creationId="{CFAB1810-B3A7-66BC-38A8-A274CE57F428}"/>
          </ac:graphicFrameMkLst>
        </pc:graphicFrameChg>
      </pc:sldChg>
      <pc:sldChg chg="modSp mod">
        <pc:chgData name="Kevin Bouchard" userId="2fc9e66d-ba45-474f-8a9f-7086b34a7d26" providerId="ADAL" clId="{6FDB9F55-A0DF-4E22-86C6-EB2A64311483}" dt="2024-01-29T03:33:14.490" v="149" actId="6549"/>
        <pc:sldMkLst>
          <pc:docMk/>
          <pc:sldMk cId="836046428" sldId="372"/>
        </pc:sldMkLst>
        <pc:spChg chg="mod">
          <ac:chgData name="Kevin Bouchard" userId="2fc9e66d-ba45-474f-8a9f-7086b34a7d26" providerId="ADAL" clId="{6FDB9F55-A0DF-4E22-86C6-EB2A64311483}" dt="2024-01-29T03:33:14.490" v="149" actId="6549"/>
          <ac:spMkLst>
            <pc:docMk/>
            <pc:sldMk cId="836046428" sldId="372"/>
            <ac:spMk id="3" creationId="{98ED030A-0593-82C2-AA86-31B552D306CF}"/>
          </ac:spMkLst>
        </pc:spChg>
      </pc:sldChg>
      <pc:sldChg chg="addSp modSp new mod setBg modNotesTx">
        <pc:chgData name="Kevin Bouchard" userId="2fc9e66d-ba45-474f-8a9f-7086b34a7d26" providerId="ADAL" clId="{6FDB9F55-A0DF-4E22-86C6-EB2A64311483}" dt="2024-01-29T03:38:03.494" v="236" actId="20577"/>
        <pc:sldMkLst>
          <pc:docMk/>
          <pc:sldMk cId="3345564936" sldId="374"/>
        </pc:sldMkLst>
        <pc:spChg chg="mod">
          <ac:chgData name="Kevin Bouchard" userId="2fc9e66d-ba45-474f-8a9f-7086b34a7d26" providerId="ADAL" clId="{6FDB9F55-A0DF-4E22-86C6-EB2A64311483}" dt="2024-01-29T03:35:40.856" v="178" actId="14100"/>
          <ac:spMkLst>
            <pc:docMk/>
            <pc:sldMk cId="3345564936" sldId="374"/>
            <ac:spMk id="2" creationId="{B33196F4-99A3-A3D4-BF8A-ED112494F1FE}"/>
          </ac:spMkLst>
        </pc:spChg>
        <pc:spChg chg="mod">
          <ac:chgData name="Kevin Bouchard" userId="2fc9e66d-ba45-474f-8a9f-7086b34a7d26" providerId="ADAL" clId="{6FDB9F55-A0DF-4E22-86C6-EB2A64311483}" dt="2024-01-29T03:36:27.068" v="185" actId="20577"/>
          <ac:spMkLst>
            <pc:docMk/>
            <pc:sldMk cId="3345564936" sldId="374"/>
            <ac:spMk id="3" creationId="{891B7DB3-A54B-5266-9B00-DA4A3F41FDC7}"/>
          </ac:spMkLst>
        </pc:spChg>
        <pc:spChg chg="mod">
          <ac:chgData name="Kevin Bouchard" userId="2fc9e66d-ba45-474f-8a9f-7086b34a7d26" providerId="ADAL" clId="{6FDB9F55-A0DF-4E22-86C6-EB2A64311483}" dt="2024-01-29T03:35:36.005" v="177" actId="26606"/>
          <ac:spMkLst>
            <pc:docMk/>
            <pc:sldMk cId="3345564936" sldId="374"/>
            <ac:spMk id="4" creationId="{170DEB20-38FF-E653-6152-FF9FD4A3C572}"/>
          </ac:spMkLst>
        </pc:spChg>
        <pc:spChg chg="mod">
          <ac:chgData name="Kevin Bouchard" userId="2fc9e66d-ba45-474f-8a9f-7086b34a7d26" providerId="ADAL" clId="{6FDB9F55-A0DF-4E22-86C6-EB2A64311483}" dt="2024-01-29T03:35:36.005" v="177" actId="26606"/>
          <ac:spMkLst>
            <pc:docMk/>
            <pc:sldMk cId="3345564936" sldId="374"/>
            <ac:spMk id="5" creationId="{9CFAA935-8A5F-E3FD-0743-97782C7A4AC8}"/>
          </ac:spMkLst>
        </pc:spChg>
        <pc:spChg chg="add">
          <ac:chgData name="Kevin Bouchard" userId="2fc9e66d-ba45-474f-8a9f-7086b34a7d26" providerId="ADAL" clId="{6FDB9F55-A0DF-4E22-86C6-EB2A64311483}" dt="2024-01-29T03:36:19.022" v="181"/>
          <ac:spMkLst>
            <pc:docMk/>
            <pc:sldMk cId="3345564936" sldId="374"/>
            <ac:spMk id="6" creationId="{782B0F64-F0B5-0FAD-929C-404723B992A8}"/>
          </ac:spMkLst>
        </pc:spChg>
        <pc:spChg chg="add">
          <ac:chgData name="Kevin Bouchard" userId="2fc9e66d-ba45-474f-8a9f-7086b34a7d26" providerId="ADAL" clId="{6FDB9F55-A0DF-4E22-86C6-EB2A64311483}" dt="2024-01-29T03:35:36.005" v="177" actId="26606"/>
          <ac:spMkLst>
            <pc:docMk/>
            <pc:sldMk cId="3345564936" sldId="374"/>
            <ac:spMk id="1031" creationId="{CAC6F186-990E-4A9E-9C75-88580953E2D2}"/>
          </ac:spMkLst>
        </pc:spChg>
        <pc:picChg chg="add mod ord">
          <ac:chgData name="Kevin Bouchard" userId="2fc9e66d-ba45-474f-8a9f-7086b34a7d26" providerId="ADAL" clId="{6FDB9F55-A0DF-4E22-86C6-EB2A64311483}" dt="2024-01-29T03:35:36.005" v="177" actId="26606"/>
          <ac:picMkLst>
            <pc:docMk/>
            <pc:sldMk cId="3345564936" sldId="374"/>
            <ac:picMk id="1026" creationId="{DBC81614-8FCE-D981-01C3-3771BCB965CD}"/>
          </ac:picMkLst>
        </pc:picChg>
      </pc:sldChg>
      <pc:sldChg chg="addSp modSp new mod">
        <pc:chgData name="Kevin Bouchard" userId="2fc9e66d-ba45-474f-8a9f-7086b34a7d26" providerId="ADAL" clId="{6FDB9F55-A0DF-4E22-86C6-EB2A64311483}" dt="2024-01-29T14:27:11.919" v="613" actId="20577"/>
        <pc:sldMkLst>
          <pc:docMk/>
          <pc:sldMk cId="730602604" sldId="375"/>
        </pc:sldMkLst>
        <pc:spChg chg="mod">
          <ac:chgData name="Kevin Bouchard" userId="2fc9e66d-ba45-474f-8a9f-7086b34a7d26" providerId="ADAL" clId="{6FDB9F55-A0DF-4E22-86C6-EB2A64311483}" dt="2024-01-29T14:22:18.010" v="556" actId="14100"/>
          <ac:spMkLst>
            <pc:docMk/>
            <pc:sldMk cId="730602604" sldId="375"/>
            <ac:spMk id="2" creationId="{F65C5475-3ACE-81E8-7939-EC6034E10D7C}"/>
          </ac:spMkLst>
        </pc:spChg>
        <pc:spChg chg="mod">
          <ac:chgData name="Kevin Bouchard" userId="2fc9e66d-ba45-474f-8a9f-7086b34a7d26" providerId="ADAL" clId="{6FDB9F55-A0DF-4E22-86C6-EB2A64311483}" dt="2024-01-29T14:23:22.384" v="576" actId="20577"/>
          <ac:spMkLst>
            <pc:docMk/>
            <pc:sldMk cId="730602604" sldId="375"/>
            <ac:spMk id="3" creationId="{96AE84D4-B179-1047-3EDB-1B273CF3DFF7}"/>
          </ac:spMkLst>
        </pc:spChg>
        <pc:spChg chg="mod">
          <ac:chgData name="Kevin Bouchard" userId="2fc9e66d-ba45-474f-8a9f-7086b34a7d26" providerId="ADAL" clId="{6FDB9F55-A0DF-4E22-86C6-EB2A64311483}" dt="2024-01-29T14:27:11.919" v="613" actId="20577"/>
          <ac:spMkLst>
            <pc:docMk/>
            <pc:sldMk cId="730602604" sldId="375"/>
            <ac:spMk id="4" creationId="{C17F7B8B-DA64-E5F4-3054-7598C3C44A57}"/>
          </ac:spMkLst>
        </pc:spChg>
        <pc:picChg chg="add mod">
          <ac:chgData name="Kevin Bouchard" userId="2fc9e66d-ba45-474f-8a9f-7086b34a7d26" providerId="ADAL" clId="{6FDB9F55-A0DF-4E22-86C6-EB2A64311483}" dt="2024-01-29T14:22:37.239" v="560" actId="1076"/>
          <ac:picMkLst>
            <pc:docMk/>
            <pc:sldMk cId="730602604" sldId="375"/>
            <ac:picMk id="3074" creationId="{A9FF43FC-F880-156D-2CAB-29A43C41FC6A}"/>
          </ac:picMkLst>
        </pc:picChg>
      </pc:sldChg>
      <pc:sldChg chg="addSp delSp modSp new mod setBg setClrOvrMap modNotesTx">
        <pc:chgData name="Kevin Bouchard" userId="2fc9e66d-ba45-474f-8a9f-7086b34a7d26" providerId="ADAL" clId="{6FDB9F55-A0DF-4E22-86C6-EB2A64311483}" dt="2024-01-29T14:40:28.453" v="711" actId="20577"/>
        <pc:sldMkLst>
          <pc:docMk/>
          <pc:sldMk cId="3017406028" sldId="376"/>
        </pc:sldMkLst>
        <pc:spChg chg="mod">
          <ac:chgData name="Kevin Bouchard" userId="2fc9e66d-ba45-474f-8a9f-7086b34a7d26" providerId="ADAL" clId="{6FDB9F55-A0DF-4E22-86C6-EB2A64311483}" dt="2024-01-29T14:29:05.153" v="650" actId="403"/>
          <ac:spMkLst>
            <pc:docMk/>
            <pc:sldMk cId="3017406028" sldId="376"/>
            <ac:spMk id="2" creationId="{BA2D2BBF-C33A-AADA-5CB5-9D7FAED49A83}"/>
          </ac:spMkLst>
        </pc:spChg>
        <pc:spChg chg="mod">
          <ac:chgData name="Kevin Bouchard" userId="2fc9e66d-ba45-474f-8a9f-7086b34a7d26" providerId="ADAL" clId="{6FDB9F55-A0DF-4E22-86C6-EB2A64311483}" dt="2024-01-29T14:29:10.392" v="652" actId="403"/>
          <ac:spMkLst>
            <pc:docMk/>
            <pc:sldMk cId="3017406028" sldId="376"/>
            <ac:spMk id="3" creationId="{5FE81A61-6254-AC60-1912-7077D3DD5D46}"/>
          </ac:spMkLst>
        </pc:spChg>
        <pc:spChg chg="mod">
          <ac:chgData name="Kevin Bouchard" userId="2fc9e66d-ba45-474f-8a9f-7086b34a7d26" providerId="ADAL" clId="{6FDB9F55-A0DF-4E22-86C6-EB2A64311483}" dt="2024-01-29T14:28:46.497" v="644" actId="26606"/>
          <ac:spMkLst>
            <pc:docMk/>
            <pc:sldMk cId="3017406028" sldId="376"/>
            <ac:spMk id="4" creationId="{28EA4046-61C1-01D8-B2B0-62F5EE140086}"/>
          </ac:spMkLst>
        </pc:spChg>
        <pc:spChg chg="mod">
          <ac:chgData name="Kevin Bouchard" userId="2fc9e66d-ba45-474f-8a9f-7086b34a7d26" providerId="ADAL" clId="{6FDB9F55-A0DF-4E22-86C6-EB2A64311483}" dt="2024-01-29T14:28:46.497" v="644" actId="26606"/>
          <ac:spMkLst>
            <pc:docMk/>
            <pc:sldMk cId="3017406028" sldId="376"/>
            <ac:spMk id="5" creationId="{D8AA3B1C-1C4E-11E4-89C6-2DCCA33D0BAE}"/>
          </ac:spMkLst>
        </pc:spChg>
        <pc:spChg chg="add del">
          <ac:chgData name="Kevin Bouchard" userId="2fc9e66d-ba45-474f-8a9f-7086b34a7d26" providerId="ADAL" clId="{6FDB9F55-A0DF-4E22-86C6-EB2A64311483}" dt="2024-01-29T14:28:34.203" v="639" actId="26606"/>
          <ac:spMkLst>
            <pc:docMk/>
            <pc:sldMk cId="3017406028" sldId="376"/>
            <ac:spMk id="4100" creationId="{5B057BAA-CAD8-42D7-8DDF-E2075435DAF9}"/>
          </ac:spMkLst>
        </pc:spChg>
        <pc:spChg chg="add del">
          <ac:chgData name="Kevin Bouchard" userId="2fc9e66d-ba45-474f-8a9f-7086b34a7d26" providerId="ADAL" clId="{6FDB9F55-A0DF-4E22-86C6-EB2A64311483}" dt="2024-01-29T14:28:27.225" v="635" actId="26606"/>
          <ac:spMkLst>
            <pc:docMk/>
            <pc:sldMk cId="3017406028" sldId="376"/>
            <ac:spMk id="4103" creationId="{2A0E4E09-FC02-4ADC-951A-3FFA90B6FE39}"/>
          </ac:spMkLst>
        </pc:spChg>
        <pc:spChg chg="add del">
          <ac:chgData name="Kevin Bouchard" userId="2fc9e66d-ba45-474f-8a9f-7086b34a7d26" providerId="ADAL" clId="{6FDB9F55-A0DF-4E22-86C6-EB2A64311483}" dt="2024-01-29T14:28:27.225" v="635" actId="26606"/>
          <ac:spMkLst>
            <pc:docMk/>
            <pc:sldMk cId="3017406028" sldId="376"/>
            <ac:spMk id="4105" creationId="{9453FF84-60C1-4EA8-B49B-1B8C2D0C589F}"/>
          </ac:spMkLst>
        </pc:spChg>
        <pc:spChg chg="add del">
          <ac:chgData name="Kevin Bouchard" userId="2fc9e66d-ba45-474f-8a9f-7086b34a7d26" providerId="ADAL" clId="{6FDB9F55-A0DF-4E22-86C6-EB2A64311483}" dt="2024-01-29T14:28:38.214" v="641" actId="26606"/>
          <ac:spMkLst>
            <pc:docMk/>
            <pc:sldMk cId="3017406028" sldId="376"/>
            <ac:spMk id="4109" creationId="{1C7FF924-8DA0-4BE9-8C7E-095B0EC13A44}"/>
          </ac:spMkLst>
        </pc:spChg>
        <pc:spChg chg="add del">
          <ac:chgData name="Kevin Bouchard" userId="2fc9e66d-ba45-474f-8a9f-7086b34a7d26" providerId="ADAL" clId="{6FDB9F55-A0DF-4E22-86C6-EB2A64311483}" dt="2024-01-29T14:28:46.491" v="643" actId="26606"/>
          <ac:spMkLst>
            <pc:docMk/>
            <pc:sldMk cId="3017406028" sldId="376"/>
            <ac:spMk id="4114" creationId="{CCF043BA-0C52-4068-BCF5-2B2D89BA9D36}"/>
          </ac:spMkLst>
        </pc:spChg>
        <pc:grpChg chg="add del">
          <ac:chgData name="Kevin Bouchard" userId="2fc9e66d-ba45-474f-8a9f-7086b34a7d26" providerId="ADAL" clId="{6FDB9F55-A0DF-4E22-86C6-EB2A64311483}" dt="2024-01-29T14:28:34.203" v="639" actId="26606"/>
          <ac:grpSpMkLst>
            <pc:docMk/>
            <pc:sldMk cId="3017406028" sldId="376"/>
            <ac:grpSpMk id="4101" creationId="{ECBD3C71-5915-4215-B435-9334BCE4BE43}"/>
          </ac:grpSpMkLst>
        </pc:grpChg>
        <pc:grpChg chg="add del">
          <ac:chgData name="Kevin Bouchard" userId="2fc9e66d-ba45-474f-8a9f-7086b34a7d26" providerId="ADAL" clId="{6FDB9F55-A0DF-4E22-86C6-EB2A64311483}" dt="2024-01-29T14:28:38.214" v="641" actId="26606"/>
          <ac:grpSpMkLst>
            <pc:docMk/>
            <pc:sldMk cId="3017406028" sldId="376"/>
            <ac:grpSpMk id="4110" creationId="{5029B4A8-2CF0-48DC-B29E-F3B62EDDC445}"/>
          </ac:grpSpMkLst>
        </pc:grpChg>
        <pc:grpChg chg="add del">
          <ac:chgData name="Kevin Bouchard" userId="2fc9e66d-ba45-474f-8a9f-7086b34a7d26" providerId="ADAL" clId="{6FDB9F55-A0DF-4E22-86C6-EB2A64311483}" dt="2024-01-29T14:28:46.491" v="643" actId="26606"/>
          <ac:grpSpMkLst>
            <pc:docMk/>
            <pc:sldMk cId="3017406028" sldId="376"/>
            <ac:grpSpMk id="4115" creationId="{789ACCC8-A635-400E-B9C0-AD9CA57109CE}"/>
          </ac:grpSpMkLst>
        </pc:grpChg>
        <pc:picChg chg="add mod ord">
          <ac:chgData name="Kevin Bouchard" userId="2fc9e66d-ba45-474f-8a9f-7086b34a7d26" providerId="ADAL" clId="{6FDB9F55-A0DF-4E22-86C6-EB2A64311483}" dt="2024-01-29T14:28:46.497" v="644" actId="26606"/>
          <ac:picMkLst>
            <pc:docMk/>
            <pc:sldMk cId="3017406028" sldId="376"/>
            <ac:picMk id="4098" creationId="{9F9E81FC-D903-ADEE-1FAC-395A95607B2F}"/>
          </ac:picMkLst>
        </pc:picChg>
      </pc:sldChg>
      <pc:sldChg chg="addSp modSp new mod">
        <pc:chgData name="Kevin Bouchard" userId="2fc9e66d-ba45-474f-8a9f-7086b34a7d26" providerId="ADAL" clId="{6FDB9F55-A0DF-4E22-86C6-EB2A64311483}" dt="2024-01-29T15:26:26.706" v="2117" actId="6549"/>
        <pc:sldMkLst>
          <pc:docMk/>
          <pc:sldMk cId="219111074" sldId="377"/>
        </pc:sldMkLst>
        <pc:spChg chg="mod">
          <ac:chgData name="Kevin Bouchard" userId="2fc9e66d-ba45-474f-8a9f-7086b34a7d26" providerId="ADAL" clId="{6FDB9F55-A0DF-4E22-86C6-EB2A64311483}" dt="2024-01-29T14:58:04.543" v="1408" actId="20577"/>
          <ac:spMkLst>
            <pc:docMk/>
            <pc:sldMk cId="219111074" sldId="377"/>
            <ac:spMk id="2" creationId="{0B605719-7F0D-3B8F-AD2F-D26F6CFDD5AE}"/>
          </ac:spMkLst>
        </pc:spChg>
        <pc:spChg chg="mod">
          <ac:chgData name="Kevin Bouchard" userId="2fc9e66d-ba45-474f-8a9f-7086b34a7d26" providerId="ADAL" clId="{6FDB9F55-A0DF-4E22-86C6-EB2A64311483}" dt="2024-01-29T15:26:26.706" v="2117" actId="6549"/>
          <ac:spMkLst>
            <pc:docMk/>
            <pc:sldMk cId="219111074" sldId="377"/>
            <ac:spMk id="3" creationId="{535666E5-D080-0EFC-992D-8A3B959CDAF5}"/>
          </ac:spMkLst>
        </pc:spChg>
        <pc:spChg chg="mod">
          <ac:chgData name="Kevin Bouchard" userId="2fc9e66d-ba45-474f-8a9f-7086b34a7d26" providerId="ADAL" clId="{6FDB9F55-A0DF-4E22-86C6-EB2A64311483}" dt="2024-01-29T15:26:19.821" v="2114" actId="6549"/>
          <ac:spMkLst>
            <pc:docMk/>
            <pc:sldMk cId="219111074" sldId="377"/>
            <ac:spMk id="4" creationId="{170F9B85-28C0-C210-8C42-5E0C5F4FB0C3}"/>
          </ac:spMkLst>
        </pc:spChg>
        <pc:picChg chg="add mod">
          <ac:chgData name="Kevin Bouchard" userId="2fc9e66d-ba45-474f-8a9f-7086b34a7d26" providerId="ADAL" clId="{6FDB9F55-A0DF-4E22-86C6-EB2A64311483}" dt="2024-01-29T15:01:58.015" v="1661" actId="1076"/>
          <ac:picMkLst>
            <pc:docMk/>
            <pc:sldMk cId="219111074" sldId="377"/>
            <ac:picMk id="5122" creationId="{7323A0BE-7853-C092-D0DF-8D80A2FC11DE}"/>
          </ac:picMkLst>
        </pc:picChg>
      </pc:sldChg>
      <pc:sldChg chg="new del">
        <pc:chgData name="Kevin Bouchard" userId="2fc9e66d-ba45-474f-8a9f-7086b34a7d26" providerId="ADAL" clId="{6FDB9F55-A0DF-4E22-86C6-EB2A64311483}" dt="2024-01-29T14:40:03.329" v="682" actId="47"/>
        <pc:sldMkLst>
          <pc:docMk/>
          <pc:sldMk cId="2753658815" sldId="377"/>
        </pc:sldMkLst>
      </pc:sldChg>
      <pc:sldChg chg="addSp modSp new mod">
        <pc:chgData name="Kevin Bouchard" userId="2fc9e66d-ba45-474f-8a9f-7086b34a7d26" providerId="ADAL" clId="{6FDB9F55-A0DF-4E22-86C6-EB2A64311483}" dt="2024-01-29T15:39:21.203" v="2269" actId="20577"/>
        <pc:sldMkLst>
          <pc:docMk/>
          <pc:sldMk cId="3076407485" sldId="378"/>
        </pc:sldMkLst>
        <pc:spChg chg="mod">
          <ac:chgData name="Kevin Bouchard" userId="2fc9e66d-ba45-474f-8a9f-7086b34a7d26" providerId="ADAL" clId="{6FDB9F55-A0DF-4E22-86C6-EB2A64311483}" dt="2024-01-29T15:22:44.191" v="2038" actId="20577"/>
          <ac:spMkLst>
            <pc:docMk/>
            <pc:sldMk cId="3076407485" sldId="378"/>
            <ac:spMk id="2" creationId="{1DB2001E-FC9C-A9B4-4EBC-4126125DB9D8}"/>
          </ac:spMkLst>
        </pc:spChg>
        <pc:spChg chg="mod">
          <ac:chgData name="Kevin Bouchard" userId="2fc9e66d-ba45-474f-8a9f-7086b34a7d26" providerId="ADAL" clId="{6FDB9F55-A0DF-4E22-86C6-EB2A64311483}" dt="2024-01-29T15:39:21.203" v="2269" actId="20577"/>
          <ac:spMkLst>
            <pc:docMk/>
            <pc:sldMk cId="3076407485" sldId="378"/>
            <ac:spMk id="3" creationId="{8BF88747-245C-D58D-71B1-2D6E1B68E711}"/>
          </ac:spMkLst>
        </pc:spChg>
        <pc:spChg chg="mod">
          <ac:chgData name="Kevin Bouchard" userId="2fc9e66d-ba45-474f-8a9f-7086b34a7d26" providerId="ADAL" clId="{6FDB9F55-A0DF-4E22-86C6-EB2A64311483}" dt="2024-01-29T15:26:39.076" v="2120" actId="14100"/>
          <ac:spMkLst>
            <pc:docMk/>
            <pc:sldMk cId="3076407485" sldId="378"/>
            <ac:spMk id="4" creationId="{028050ED-7294-51E0-F335-107766347510}"/>
          </ac:spMkLst>
        </pc:spChg>
        <pc:spChg chg="add">
          <ac:chgData name="Kevin Bouchard" userId="2fc9e66d-ba45-474f-8a9f-7086b34a7d26" providerId="ADAL" clId="{6FDB9F55-A0DF-4E22-86C6-EB2A64311483}" dt="2024-01-29T15:23:49.448" v="2039"/>
          <ac:spMkLst>
            <pc:docMk/>
            <pc:sldMk cId="3076407485" sldId="378"/>
            <ac:spMk id="6" creationId="{DFDDAA54-83FE-F9C8-37D4-EC6D54B2615A}"/>
          </ac:spMkLst>
        </pc:spChg>
        <pc:picChg chg="add mod">
          <ac:chgData name="Kevin Bouchard" userId="2fc9e66d-ba45-474f-8a9f-7086b34a7d26" providerId="ADAL" clId="{6FDB9F55-A0DF-4E22-86C6-EB2A64311483}" dt="2024-01-29T15:31:03.428" v="2159"/>
          <ac:picMkLst>
            <pc:docMk/>
            <pc:sldMk cId="3076407485" sldId="378"/>
            <ac:picMk id="7" creationId="{9562013F-C610-BB71-C01B-DBD12D5D723A}"/>
          </ac:picMkLst>
        </pc:picChg>
        <pc:picChg chg="add">
          <ac:chgData name="Kevin Bouchard" userId="2fc9e66d-ba45-474f-8a9f-7086b34a7d26" providerId="ADAL" clId="{6FDB9F55-A0DF-4E22-86C6-EB2A64311483}" dt="2024-01-29T15:23:49.448" v="2039"/>
          <ac:picMkLst>
            <pc:docMk/>
            <pc:sldMk cId="3076407485" sldId="378"/>
            <ac:picMk id="6146" creationId="{CF8C33E5-FB87-CCB9-3B10-265640608F72}"/>
          </ac:picMkLst>
        </pc:picChg>
      </pc:sldChg>
      <pc:sldChg chg="modSp new mod">
        <pc:chgData name="Kevin Bouchard" userId="2fc9e66d-ba45-474f-8a9f-7086b34a7d26" providerId="ADAL" clId="{6FDB9F55-A0DF-4E22-86C6-EB2A64311483}" dt="2024-01-29T15:56:05.354" v="3010" actId="20577"/>
        <pc:sldMkLst>
          <pc:docMk/>
          <pc:sldMk cId="2235364143" sldId="379"/>
        </pc:sldMkLst>
        <pc:spChg chg="mod">
          <ac:chgData name="Kevin Bouchard" userId="2fc9e66d-ba45-474f-8a9f-7086b34a7d26" providerId="ADAL" clId="{6FDB9F55-A0DF-4E22-86C6-EB2A64311483}" dt="2024-01-29T15:40:19.491" v="2304" actId="20577"/>
          <ac:spMkLst>
            <pc:docMk/>
            <pc:sldMk cId="2235364143" sldId="379"/>
            <ac:spMk id="2" creationId="{97878F56-66AC-C28B-69DB-2A08649C12C7}"/>
          </ac:spMkLst>
        </pc:spChg>
        <pc:spChg chg="mod">
          <ac:chgData name="Kevin Bouchard" userId="2fc9e66d-ba45-474f-8a9f-7086b34a7d26" providerId="ADAL" clId="{6FDB9F55-A0DF-4E22-86C6-EB2A64311483}" dt="2024-01-29T15:56:05.354" v="3010" actId="20577"/>
          <ac:spMkLst>
            <pc:docMk/>
            <pc:sldMk cId="2235364143" sldId="379"/>
            <ac:spMk id="3" creationId="{48661E87-58E0-ECE2-1BDB-1BB7819A864C}"/>
          </ac:spMkLst>
        </pc:spChg>
      </pc:sldChg>
      <pc:sldChg chg="modSp new mod">
        <pc:chgData name="Kevin Bouchard" userId="2fc9e66d-ba45-474f-8a9f-7086b34a7d26" providerId="ADAL" clId="{6FDB9F55-A0DF-4E22-86C6-EB2A64311483}" dt="2024-01-29T16:06:31.001" v="3286" actId="20577"/>
        <pc:sldMkLst>
          <pc:docMk/>
          <pc:sldMk cId="1534447901" sldId="380"/>
        </pc:sldMkLst>
        <pc:spChg chg="mod">
          <ac:chgData name="Kevin Bouchard" userId="2fc9e66d-ba45-474f-8a9f-7086b34a7d26" providerId="ADAL" clId="{6FDB9F55-A0DF-4E22-86C6-EB2A64311483}" dt="2024-01-29T15:56:42.913" v="3040" actId="20577"/>
          <ac:spMkLst>
            <pc:docMk/>
            <pc:sldMk cId="1534447901" sldId="380"/>
            <ac:spMk id="2" creationId="{5AB0B6A2-AF89-C062-D595-EFCD6B9FBB19}"/>
          </ac:spMkLst>
        </pc:spChg>
        <pc:spChg chg="mod">
          <ac:chgData name="Kevin Bouchard" userId="2fc9e66d-ba45-474f-8a9f-7086b34a7d26" providerId="ADAL" clId="{6FDB9F55-A0DF-4E22-86C6-EB2A64311483}" dt="2024-01-29T16:06:31.001" v="3286" actId="20577"/>
          <ac:spMkLst>
            <pc:docMk/>
            <pc:sldMk cId="1534447901" sldId="380"/>
            <ac:spMk id="3" creationId="{DB66CBD5-4695-CBE6-8619-D18B99C843E9}"/>
          </ac:spMkLst>
        </pc:spChg>
      </pc:sldChg>
      <pc:sldChg chg="modSp add mod">
        <pc:chgData name="Kevin Bouchard" userId="2fc9e66d-ba45-474f-8a9f-7086b34a7d26" providerId="ADAL" clId="{6FDB9F55-A0DF-4E22-86C6-EB2A64311483}" dt="2024-01-29T16:14:31.887" v="3396" actId="20577"/>
        <pc:sldMkLst>
          <pc:docMk/>
          <pc:sldMk cId="2162268592" sldId="381"/>
        </pc:sldMkLst>
        <pc:spChg chg="mod">
          <ac:chgData name="Kevin Bouchard" userId="2fc9e66d-ba45-474f-8a9f-7086b34a7d26" providerId="ADAL" clId="{6FDB9F55-A0DF-4E22-86C6-EB2A64311483}" dt="2024-01-29T16:14:31.887" v="3396" actId="20577"/>
          <ac:spMkLst>
            <pc:docMk/>
            <pc:sldMk cId="2162268592" sldId="381"/>
            <ac:spMk id="3" creationId="{DB66CBD5-4695-CBE6-8619-D18B99C843E9}"/>
          </ac:spMkLst>
        </pc:spChg>
      </pc:sldChg>
    </pc:docChg>
  </pc:docChgLst>
  <pc:docChgLst>
    <pc:chgData name="Kevin Bouchard" userId="2fc9e66d-ba45-474f-8a9f-7086b34a7d26" providerId="ADAL" clId="{8F5B255C-8A9D-45EE-8EDC-A84BC6DC0D5E}"/>
    <pc:docChg chg="undo redo custSel addSld delSld modSld">
      <pc:chgData name="Kevin Bouchard" userId="2fc9e66d-ba45-474f-8a9f-7086b34a7d26" providerId="ADAL" clId="{8F5B255C-8A9D-45EE-8EDC-A84BC6DC0D5E}" dt="2024-01-27T22:49:32.708" v="2500" actId="27636"/>
      <pc:docMkLst>
        <pc:docMk/>
      </pc:docMkLst>
      <pc:sldChg chg="del">
        <pc:chgData name="Kevin Bouchard" userId="2fc9e66d-ba45-474f-8a9f-7086b34a7d26" providerId="ADAL" clId="{8F5B255C-8A9D-45EE-8EDC-A84BC6DC0D5E}" dt="2024-01-27T21:23:19.366" v="16" actId="47"/>
        <pc:sldMkLst>
          <pc:docMk/>
          <pc:sldMk cId="2006171445" sldId="310"/>
        </pc:sldMkLst>
      </pc:sldChg>
      <pc:sldChg chg="del">
        <pc:chgData name="Kevin Bouchard" userId="2fc9e66d-ba45-474f-8a9f-7086b34a7d26" providerId="ADAL" clId="{8F5B255C-8A9D-45EE-8EDC-A84BC6DC0D5E}" dt="2024-01-27T21:23:19.366" v="16" actId="47"/>
        <pc:sldMkLst>
          <pc:docMk/>
          <pc:sldMk cId="2903338431" sldId="311"/>
        </pc:sldMkLst>
      </pc:sldChg>
      <pc:sldChg chg="modSp mod modClrScheme chgLayout">
        <pc:chgData name="Kevin Bouchard" userId="2fc9e66d-ba45-474f-8a9f-7086b34a7d26" providerId="ADAL" clId="{8F5B255C-8A9D-45EE-8EDC-A84BC6DC0D5E}" dt="2024-01-27T22:30:05.350" v="1830" actId="1076"/>
        <pc:sldMkLst>
          <pc:docMk/>
          <pc:sldMk cId="1462314931" sldId="313"/>
        </pc:sldMkLst>
        <pc:spChg chg="mod ord">
          <ac:chgData name="Kevin Bouchard" userId="2fc9e66d-ba45-474f-8a9f-7086b34a7d26" providerId="ADAL" clId="{8F5B255C-8A9D-45EE-8EDC-A84BC6DC0D5E}" dt="2024-01-27T22:28:45.835" v="1801" actId="700"/>
          <ac:spMkLst>
            <pc:docMk/>
            <pc:sldMk cId="1462314931" sldId="313"/>
            <ac:spMk id="2" creationId="{C0D21166-4525-647E-A4C6-90A30CA86A14}"/>
          </ac:spMkLst>
        </pc:spChg>
        <pc:spChg chg="mod ord">
          <ac:chgData name="Kevin Bouchard" userId="2fc9e66d-ba45-474f-8a9f-7086b34a7d26" providerId="ADAL" clId="{8F5B255C-8A9D-45EE-8EDC-A84BC6DC0D5E}" dt="2024-01-27T22:30:01.079" v="1829" actId="20577"/>
          <ac:spMkLst>
            <pc:docMk/>
            <pc:sldMk cId="1462314931" sldId="313"/>
            <ac:spMk id="3" creationId="{74F814D2-17DC-93B9-957F-0B6DB327F4E3}"/>
          </ac:spMkLst>
        </pc:spChg>
        <pc:spChg chg="mod ord">
          <ac:chgData name="Kevin Bouchard" userId="2fc9e66d-ba45-474f-8a9f-7086b34a7d26" providerId="ADAL" clId="{8F5B255C-8A9D-45EE-8EDC-A84BC6DC0D5E}" dt="2024-01-27T22:28:45.835" v="1801" actId="700"/>
          <ac:spMkLst>
            <pc:docMk/>
            <pc:sldMk cId="1462314931" sldId="313"/>
            <ac:spMk id="4" creationId="{29AF642C-1BBD-2546-6396-DA76376AACCC}"/>
          </ac:spMkLst>
        </pc:spChg>
        <pc:picChg chg="mod">
          <ac:chgData name="Kevin Bouchard" userId="2fc9e66d-ba45-474f-8a9f-7086b34a7d26" providerId="ADAL" clId="{8F5B255C-8A9D-45EE-8EDC-A84BC6DC0D5E}" dt="2024-01-27T22:30:05.350" v="1830" actId="1076"/>
          <ac:picMkLst>
            <pc:docMk/>
            <pc:sldMk cId="1462314931" sldId="313"/>
            <ac:picMk id="2050" creationId="{B460B100-55C8-24E8-2F93-77640691B07C}"/>
          </ac:picMkLst>
        </pc:picChg>
      </pc:sldChg>
      <pc:sldChg chg="modSp mod modClrScheme chgLayout">
        <pc:chgData name="Kevin Bouchard" userId="2fc9e66d-ba45-474f-8a9f-7086b34a7d26" providerId="ADAL" clId="{8F5B255C-8A9D-45EE-8EDC-A84BC6DC0D5E}" dt="2024-01-27T22:28:17.758" v="1800" actId="1076"/>
        <pc:sldMkLst>
          <pc:docMk/>
          <pc:sldMk cId="2006122302" sldId="314"/>
        </pc:sldMkLst>
        <pc:spChg chg="mod ord">
          <ac:chgData name="Kevin Bouchard" userId="2fc9e66d-ba45-474f-8a9f-7086b34a7d26" providerId="ADAL" clId="{8F5B255C-8A9D-45EE-8EDC-A84BC6DC0D5E}" dt="2024-01-27T22:27:55.793" v="1795" actId="700"/>
          <ac:spMkLst>
            <pc:docMk/>
            <pc:sldMk cId="2006122302" sldId="314"/>
            <ac:spMk id="116" creationId="{00000000-0000-0000-0000-000000000000}"/>
          </ac:spMkLst>
        </pc:spChg>
        <pc:spChg chg="mod ord">
          <ac:chgData name="Kevin Bouchard" userId="2fc9e66d-ba45-474f-8a9f-7086b34a7d26" providerId="ADAL" clId="{8F5B255C-8A9D-45EE-8EDC-A84BC6DC0D5E}" dt="2024-01-27T22:28:01.816" v="1796" actId="14100"/>
          <ac:spMkLst>
            <pc:docMk/>
            <pc:sldMk cId="2006122302" sldId="314"/>
            <ac:spMk id="117" creationId="{00000000-0000-0000-0000-000000000000}"/>
          </ac:spMkLst>
        </pc:spChg>
        <pc:spChg chg="mod ord">
          <ac:chgData name="Kevin Bouchard" userId="2fc9e66d-ba45-474f-8a9f-7086b34a7d26" providerId="ADAL" clId="{8F5B255C-8A9D-45EE-8EDC-A84BC6DC0D5E}" dt="2024-01-27T22:27:55.793" v="1795" actId="700"/>
          <ac:spMkLst>
            <pc:docMk/>
            <pc:sldMk cId="2006122302" sldId="314"/>
            <ac:spMk id="118" creationId="{00000000-0000-0000-0000-000000000000}"/>
          </ac:spMkLst>
        </pc:spChg>
        <pc:spChg chg="mod">
          <ac:chgData name="Kevin Bouchard" userId="2fc9e66d-ba45-474f-8a9f-7086b34a7d26" providerId="ADAL" clId="{8F5B255C-8A9D-45EE-8EDC-A84BC6DC0D5E}" dt="2024-01-27T22:28:17.758" v="1800" actId="1076"/>
          <ac:spMkLst>
            <pc:docMk/>
            <pc:sldMk cId="2006122302" sldId="314"/>
            <ac:spMk id="119" creationId="{00000000-0000-0000-0000-000000000000}"/>
          </ac:spMkLst>
        </pc:spChg>
        <pc:picChg chg="mod">
          <ac:chgData name="Kevin Bouchard" userId="2fc9e66d-ba45-474f-8a9f-7086b34a7d26" providerId="ADAL" clId="{8F5B255C-8A9D-45EE-8EDC-A84BC6DC0D5E}" dt="2024-01-27T22:28:17.758" v="1800" actId="1076"/>
          <ac:picMkLst>
            <pc:docMk/>
            <pc:sldMk cId="2006122302" sldId="314"/>
            <ac:picMk id="6" creationId="{57AFD444-3D76-9ADB-B271-CDEC7B63B6CB}"/>
          </ac:picMkLst>
        </pc:picChg>
      </pc:sldChg>
      <pc:sldChg chg="modSp mod modClrScheme chgLayout">
        <pc:chgData name="Kevin Bouchard" userId="2fc9e66d-ba45-474f-8a9f-7086b34a7d26" providerId="ADAL" clId="{8F5B255C-8A9D-45EE-8EDC-A84BC6DC0D5E}" dt="2024-01-27T22:32:54.029" v="1859" actId="20577"/>
        <pc:sldMkLst>
          <pc:docMk/>
          <pc:sldMk cId="3765643738" sldId="315"/>
        </pc:sldMkLst>
        <pc:spChg chg="mod ord">
          <ac:chgData name="Kevin Bouchard" userId="2fc9e66d-ba45-474f-8a9f-7086b34a7d26" providerId="ADAL" clId="{8F5B255C-8A9D-45EE-8EDC-A84BC6DC0D5E}" dt="2024-01-27T22:30:16.994" v="1831" actId="700"/>
          <ac:spMkLst>
            <pc:docMk/>
            <pc:sldMk cId="3765643738" sldId="315"/>
            <ac:spMk id="2" creationId="{744189A8-7209-2414-49FE-8BA753B2BF39}"/>
          </ac:spMkLst>
        </pc:spChg>
        <pc:spChg chg="mod ord">
          <ac:chgData name="Kevin Bouchard" userId="2fc9e66d-ba45-474f-8a9f-7086b34a7d26" providerId="ADAL" clId="{8F5B255C-8A9D-45EE-8EDC-A84BC6DC0D5E}" dt="2024-01-27T22:32:54.029" v="1859" actId="20577"/>
          <ac:spMkLst>
            <pc:docMk/>
            <pc:sldMk cId="3765643738" sldId="315"/>
            <ac:spMk id="3" creationId="{5491E9F8-5D79-316B-2EF6-99D61DDD932B}"/>
          </ac:spMkLst>
        </pc:spChg>
        <pc:spChg chg="mod ord">
          <ac:chgData name="Kevin Bouchard" userId="2fc9e66d-ba45-474f-8a9f-7086b34a7d26" providerId="ADAL" clId="{8F5B255C-8A9D-45EE-8EDC-A84BC6DC0D5E}" dt="2024-01-27T22:30:16.994" v="1831" actId="700"/>
          <ac:spMkLst>
            <pc:docMk/>
            <pc:sldMk cId="3765643738" sldId="315"/>
            <ac:spMk id="4" creationId="{4830672C-FED7-6303-D36A-3089B22EEF17}"/>
          </ac:spMkLst>
        </pc:spChg>
      </pc:sldChg>
      <pc:sldChg chg="delSp modSp mod modClrScheme chgLayout modNotesTx">
        <pc:chgData name="Kevin Bouchard" userId="2fc9e66d-ba45-474f-8a9f-7086b34a7d26" providerId="ADAL" clId="{8F5B255C-8A9D-45EE-8EDC-A84BC6DC0D5E}" dt="2024-01-27T22:45:29.594" v="2461" actId="20577"/>
        <pc:sldMkLst>
          <pc:docMk/>
          <pc:sldMk cId="1705714195" sldId="316"/>
        </pc:sldMkLst>
        <pc:spChg chg="mod ord">
          <ac:chgData name="Kevin Bouchard" userId="2fc9e66d-ba45-474f-8a9f-7086b34a7d26" providerId="ADAL" clId="{8F5B255C-8A9D-45EE-8EDC-A84BC6DC0D5E}" dt="2024-01-27T22:33:20.803" v="1861" actId="20577"/>
          <ac:spMkLst>
            <pc:docMk/>
            <pc:sldMk cId="1705714195" sldId="316"/>
            <ac:spMk id="2" creationId="{6327B013-FB8D-6F1D-52BB-715F55BDB247}"/>
          </ac:spMkLst>
        </pc:spChg>
        <pc:spChg chg="mod ord">
          <ac:chgData name="Kevin Bouchard" userId="2fc9e66d-ba45-474f-8a9f-7086b34a7d26" providerId="ADAL" clId="{8F5B255C-8A9D-45EE-8EDC-A84BC6DC0D5E}" dt="2024-01-27T22:44:55.446" v="2440" actId="20577"/>
          <ac:spMkLst>
            <pc:docMk/>
            <pc:sldMk cId="1705714195" sldId="316"/>
            <ac:spMk id="3" creationId="{EA881E90-E80A-3EED-4D6B-01D45C760B00}"/>
          </ac:spMkLst>
        </pc:spChg>
        <pc:spChg chg="mod ord">
          <ac:chgData name="Kevin Bouchard" userId="2fc9e66d-ba45-474f-8a9f-7086b34a7d26" providerId="ADAL" clId="{8F5B255C-8A9D-45EE-8EDC-A84BC6DC0D5E}" dt="2024-01-27T22:33:18.001" v="1860" actId="700"/>
          <ac:spMkLst>
            <pc:docMk/>
            <pc:sldMk cId="1705714195" sldId="316"/>
            <ac:spMk id="4" creationId="{A5F05A4F-6025-DE54-EF7E-1058604D3F76}"/>
          </ac:spMkLst>
        </pc:spChg>
        <pc:spChg chg="del mod">
          <ac:chgData name="Kevin Bouchard" userId="2fc9e66d-ba45-474f-8a9f-7086b34a7d26" providerId="ADAL" clId="{8F5B255C-8A9D-45EE-8EDC-A84BC6DC0D5E}" dt="2024-01-27T22:42:33.885" v="2379" actId="478"/>
          <ac:spMkLst>
            <pc:docMk/>
            <pc:sldMk cId="1705714195" sldId="316"/>
            <ac:spMk id="5" creationId="{3F357A50-CD9F-0977-3728-E40048CF21EF}"/>
          </ac:spMkLst>
        </pc:spChg>
        <pc:picChg chg="del">
          <ac:chgData name="Kevin Bouchard" userId="2fc9e66d-ba45-474f-8a9f-7086b34a7d26" providerId="ADAL" clId="{8F5B255C-8A9D-45EE-8EDC-A84BC6DC0D5E}" dt="2024-01-27T22:42:38.823" v="2380" actId="478"/>
          <ac:picMkLst>
            <pc:docMk/>
            <pc:sldMk cId="1705714195" sldId="316"/>
            <ac:picMk id="4098" creationId="{82679716-987A-0806-CD25-1BE263A7A411}"/>
          </ac:picMkLst>
        </pc:picChg>
      </pc:sldChg>
      <pc:sldChg chg="del">
        <pc:chgData name="Kevin Bouchard" userId="2fc9e66d-ba45-474f-8a9f-7086b34a7d26" providerId="ADAL" clId="{8F5B255C-8A9D-45EE-8EDC-A84BC6DC0D5E}" dt="2024-01-27T21:23:19.366" v="16" actId="47"/>
        <pc:sldMkLst>
          <pc:docMk/>
          <pc:sldMk cId="861169799" sldId="317"/>
        </pc:sldMkLst>
      </pc:sldChg>
      <pc:sldChg chg="modSp mod modClrScheme chgLayout">
        <pc:chgData name="Kevin Bouchard" userId="2fc9e66d-ba45-474f-8a9f-7086b34a7d26" providerId="ADAL" clId="{8F5B255C-8A9D-45EE-8EDC-A84BC6DC0D5E}" dt="2024-01-27T22:46:26.102" v="2464"/>
        <pc:sldMkLst>
          <pc:docMk/>
          <pc:sldMk cId="3952583559" sldId="318"/>
        </pc:sldMkLst>
        <pc:spChg chg="mod ord">
          <ac:chgData name="Kevin Bouchard" userId="2fc9e66d-ba45-474f-8a9f-7086b34a7d26" providerId="ADAL" clId="{8F5B255C-8A9D-45EE-8EDC-A84BC6DC0D5E}" dt="2024-01-27T22:41:02.486" v="2306" actId="700"/>
          <ac:spMkLst>
            <pc:docMk/>
            <pc:sldMk cId="3952583559" sldId="318"/>
            <ac:spMk id="2" creationId="{2323CBF7-ED8A-ACCE-A0FC-B2096C15B1CB}"/>
          </ac:spMkLst>
        </pc:spChg>
        <pc:spChg chg="mod ord">
          <ac:chgData name="Kevin Bouchard" userId="2fc9e66d-ba45-474f-8a9f-7086b34a7d26" providerId="ADAL" clId="{8F5B255C-8A9D-45EE-8EDC-A84BC6DC0D5E}" dt="2024-01-27T22:46:26.102" v="2464"/>
          <ac:spMkLst>
            <pc:docMk/>
            <pc:sldMk cId="3952583559" sldId="318"/>
            <ac:spMk id="3" creationId="{EAA413F5-D696-07C6-C231-38CF479D74F9}"/>
          </ac:spMkLst>
        </pc:spChg>
        <pc:spChg chg="mod ord">
          <ac:chgData name="Kevin Bouchard" userId="2fc9e66d-ba45-474f-8a9f-7086b34a7d26" providerId="ADAL" clId="{8F5B255C-8A9D-45EE-8EDC-A84BC6DC0D5E}" dt="2024-01-27T22:41:02.486" v="2306" actId="700"/>
          <ac:spMkLst>
            <pc:docMk/>
            <pc:sldMk cId="3952583559" sldId="318"/>
            <ac:spMk id="4" creationId="{7880F2F8-F824-FEBF-944E-32856AF417D6}"/>
          </ac:spMkLst>
        </pc:spChg>
      </pc:sldChg>
      <pc:sldChg chg="del">
        <pc:chgData name="Kevin Bouchard" userId="2fc9e66d-ba45-474f-8a9f-7086b34a7d26" providerId="ADAL" clId="{8F5B255C-8A9D-45EE-8EDC-A84BC6DC0D5E}" dt="2024-01-27T21:23:19.366" v="16" actId="47"/>
        <pc:sldMkLst>
          <pc:docMk/>
          <pc:sldMk cId="81668830" sldId="320"/>
        </pc:sldMkLst>
      </pc:sldChg>
      <pc:sldChg chg="modSp mod">
        <pc:chgData name="Kevin Bouchard" userId="2fc9e66d-ba45-474f-8a9f-7086b34a7d26" providerId="ADAL" clId="{8F5B255C-8A9D-45EE-8EDC-A84BC6DC0D5E}" dt="2024-01-27T21:59:53.046" v="76" actId="20577"/>
        <pc:sldMkLst>
          <pc:docMk/>
          <pc:sldMk cId="1820468864" sldId="334"/>
        </pc:sldMkLst>
        <pc:spChg chg="mod">
          <ac:chgData name="Kevin Bouchard" userId="2fc9e66d-ba45-474f-8a9f-7086b34a7d26" providerId="ADAL" clId="{8F5B255C-8A9D-45EE-8EDC-A84BC6DC0D5E}" dt="2024-01-27T21:59:53.046" v="76" actId="20577"/>
          <ac:spMkLst>
            <pc:docMk/>
            <pc:sldMk cId="1820468864" sldId="334"/>
            <ac:spMk id="3" creationId="{10E09BA8-FA25-42A3-9E14-B81BA4309D21}"/>
          </ac:spMkLst>
        </pc:spChg>
      </pc:sldChg>
      <pc:sldChg chg="modSp mod">
        <pc:chgData name="Kevin Bouchard" userId="2fc9e66d-ba45-474f-8a9f-7086b34a7d26" providerId="ADAL" clId="{8F5B255C-8A9D-45EE-8EDC-A84BC6DC0D5E}" dt="2024-01-27T22:08:30.347" v="478" actId="27636"/>
        <pc:sldMkLst>
          <pc:docMk/>
          <pc:sldMk cId="1709103569" sldId="335"/>
        </pc:sldMkLst>
        <pc:spChg chg="mod">
          <ac:chgData name="Kevin Bouchard" userId="2fc9e66d-ba45-474f-8a9f-7086b34a7d26" providerId="ADAL" clId="{8F5B255C-8A9D-45EE-8EDC-A84BC6DC0D5E}" dt="2024-01-27T21:58:52.149" v="47" actId="20577"/>
          <ac:spMkLst>
            <pc:docMk/>
            <pc:sldMk cId="1709103569" sldId="335"/>
            <ac:spMk id="2" creationId="{B37C6DC8-1F84-4D04-A9FD-117309610B2F}"/>
          </ac:spMkLst>
        </pc:spChg>
        <pc:spChg chg="mod">
          <ac:chgData name="Kevin Bouchard" userId="2fc9e66d-ba45-474f-8a9f-7086b34a7d26" providerId="ADAL" clId="{8F5B255C-8A9D-45EE-8EDC-A84BC6DC0D5E}" dt="2024-01-27T22:08:30.347" v="478" actId="27636"/>
          <ac:spMkLst>
            <pc:docMk/>
            <pc:sldMk cId="1709103569" sldId="335"/>
            <ac:spMk id="3" creationId="{99AA460E-1F74-402C-A96E-7EFAE4ECF7E5}"/>
          </ac:spMkLst>
        </pc:spChg>
      </pc:sldChg>
      <pc:sldChg chg="modSp mod">
        <pc:chgData name="Kevin Bouchard" userId="2fc9e66d-ba45-474f-8a9f-7086b34a7d26" providerId="ADAL" clId="{8F5B255C-8A9D-45EE-8EDC-A84BC6DC0D5E}" dt="2024-01-27T22:24:22.362" v="1757" actId="1076"/>
        <pc:sldMkLst>
          <pc:docMk/>
          <pc:sldMk cId="1273217055" sldId="336"/>
        </pc:sldMkLst>
        <pc:spChg chg="mod">
          <ac:chgData name="Kevin Bouchard" userId="2fc9e66d-ba45-474f-8a9f-7086b34a7d26" providerId="ADAL" clId="{8F5B255C-8A9D-45EE-8EDC-A84BC6DC0D5E}" dt="2024-01-27T21:58:41.843" v="42"/>
          <ac:spMkLst>
            <pc:docMk/>
            <pc:sldMk cId="1273217055" sldId="336"/>
            <ac:spMk id="2" creationId="{8DBD2AD7-8BC2-4707-9D30-D3815222BFFE}"/>
          </ac:spMkLst>
        </pc:spChg>
        <pc:spChg chg="mod">
          <ac:chgData name="Kevin Bouchard" userId="2fc9e66d-ba45-474f-8a9f-7086b34a7d26" providerId="ADAL" clId="{8F5B255C-8A9D-45EE-8EDC-A84BC6DC0D5E}" dt="2024-01-27T22:24:15.699" v="1756" actId="207"/>
          <ac:spMkLst>
            <pc:docMk/>
            <pc:sldMk cId="1273217055" sldId="336"/>
            <ac:spMk id="3" creationId="{4DC288CD-6B89-4D36-AFAB-A2418BF9A544}"/>
          </ac:spMkLst>
        </pc:spChg>
        <pc:picChg chg="mod">
          <ac:chgData name="Kevin Bouchard" userId="2fc9e66d-ba45-474f-8a9f-7086b34a7d26" providerId="ADAL" clId="{8F5B255C-8A9D-45EE-8EDC-A84BC6DC0D5E}" dt="2024-01-27T22:24:22.362" v="1757" actId="1076"/>
          <ac:picMkLst>
            <pc:docMk/>
            <pc:sldMk cId="1273217055" sldId="336"/>
            <ac:picMk id="6" creationId="{DED43BAC-CD80-45EF-BA19-2526D99BC696}"/>
          </ac:picMkLst>
        </pc:picChg>
      </pc:sldChg>
      <pc:sldChg chg="modSp mod">
        <pc:chgData name="Kevin Bouchard" userId="2fc9e66d-ba45-474f-8a9f-7086b34a7d26" providerId="ADAL" clId="{8F5B255C-8A9D-45EE-8EDC-A84BC6DC0D5E}" dt="2024-01-27T22:25:36.007" v="1763" actId="15"/>
        <pc:sldMkLst>
          <pc:docMk/>
          <pc:sldMk cId="671610931" sldId="337"/>
        </pc:sldMkLst>
        <pc:spChg chg="mod">
          <ac:chgData name="Kevin Bouchard" userId="2fc9e66d-ba45-474f-8a9f-7086b34a7d26" providerId="ADAL" clId="{8F5B255C-8A9D-45EE-8EDC-A84BC6DC0D5E}" dt="2024-01-27T21:58:44.307" v="43"/>
          <ac:spMkLst>
            <pc:docMk/>
            <pc:sldMk cId="671610931" sldId="337"/>
            <ac:spMk id="2" creationId="{3D135AED-0784-4F7C-BE81-515592364FCC}"/>
          </ac:spMkLst>
        </pc:spChg>
        <pc:spChg chg="mod">
          <ac:chgData name="Kevin Bouchard" userId="2fc9e66d-ba45-474f-8a9f-7086b34a7d26" providerId="ADAL" clId="{8F5B255C-8A9D-45EE-8EDC-A84BC6DC0D5E}" dt="2024-01-27T22:25:36.007" v="1763" actId="15"/>
          <ac:spMkLst>
            <pc:docMk/>
            <pc:sldMk cId="671610931" sldId="337"/>
            <ac:spMk id="3" creationId="{8CC5F5FF-DF4B-492F-A1A4-6CC0105C1924}"/>
          </ac:spMkLst>
        </pc:spChg>
      </pc:sldChg>
      <pc:sldChg chg="modSp mod">
        <pc:chgData name="Kevin Bouchard" userId="2fc9e66d-ba45-474f-8a9f-7086b34a7d26" providerId="ADAL" clId="{8F5B255C-8A9D-45EE-8EDC-A84BC6DC0D5E}" dt="2024-01-27T22:12:36.833" v="885" actId="27636"/>
        <pc:sldMkLst>
          <pc:docMk/>
          <pc:sldMk cId="443360855" sldId="338"/>
        </pc:sldMkLst>
        <pc:spChg chg="mod">
          <ac:chgData name="Kevin Bouchard" userId="2fc9e66d-ba45-474f-8a9f-7086b34a7d26" providerId="ADAL" clId="{8F5B255C-8A9D-45EE-8EDC-A84BC6DC0D5E}" dt="2024-01-27T22:09:08.053" v="480" actId="20577"/>
          <ac:spMkLst>
            <pc:docMk/>
            <pc:sldMk cId="443360855" sldId="338"/>
            <ac:spMk id="2" creationId="{F5021606-EAF5-4004-AADD-1549BA400FFC}"/>
          </ac:spMkLst>
        </pc:spChg>
        <pc:spChg chg="mod">
          <ac:chgData name="Kevin Bouchard" userId="2fc9e66d-ba45-474f-8a9f-7086b34a7d26" providerId="ADAL" clId="{8F5B255C-8A9D-45EE-8EDC-A84BC6DC0D5E}" dt="2024-01-27T22:12:36.833" v="885" actId="27636"/>
          <ac:spMkLst>
            <pc:docMk/>
            <pc:sldMk cId="443360855" sldId="338"/>
            <ac:spMk id="3" creationId="{0B2EE6BE-540A-4989-8012-0F4398A9DC93}"/>
          </ac:spMkLst>
        </pc:spChg>
      </pc:sldChg>
      <pc:sldChg chg="modSp mod">
        <pc:chgData name="Kevin Bouchard" userId="2fc9e66d-ba45-474f-8a9f-7086b34a7d26" providerId="ADAL" clId="{8F5B255C-8A9D-45EE-8EDC-A84BC6DC0D5E}" dt="2024-01-27T22:21:37.331" v="1692" actId="20577"/>
        <pc:sldMkLst>
          <pc:docMk/>
          <pc:sldMk cId="2021612185" sldId="339"/>
        </pc:sldMkLst>
        <pc:spChg chg="mod">
          <ac:chgData name="Kevin Bouchard" userId="2fc9e66d-ba45-474f-8a9f-7086b34a7d26" providerId="ADAL" clId="{8F5B255C-8A9D-45EE-8EDC-A84BC6DC0D5E}" dt="2024-01-27T22:19:08.560" v="1423" actId="20577"/>
          <ac:spMkLst>
            <pc:docMk/>
            <pc:sldMk cId="2021612185" sldId="339"/>
            <ac:spMk id="2" creationId="{809E8AAA-207A-4842-A2CB-7D2809DCE889}"/>
          </ac:spMkLst>
        </pc:spChg>
        <pc:spChg chg="mod">
          <ac:chgData name="Kevin Bouchard" userId="2fc9e66d-ba45-474f-8a9f-7086b34a7d26" providerId="ADAL" clId="{8F5B255C-8A9D-45EE-8EDC-A84BC6DC0D5E}" dt="2024-01-27T22:21:37.331" v="1692" actId="20577"/>
          <ac:spMkLst>
            <pc:docMk/>
            <pc:sldMk cId="2021612185" sldId="339"/>
            <ac:spMk id="3" creationId="{FB2E3323-BEC0-4E05-A30E-E230BF1E5300}"/>
          </ac:spMkLst>
        </pc:spChg>
      </pc:sldChg>
      <pc:sldChg chg="modSp mod">
        <pc:chgData name="Kevin Bouchard" userId="2fc9e66d-ba45-474f-8a9f-7086b34a7d26" providerId="ADAL" clId="{8F5B255C-8A9D-45EE-8EDC-A84BC6DC0D5E}" dt="2024-01-27T22:26:32.893" v="1771" actId="15"/>
        <pc:sldMkLst>
          <pc:docMk/>
          <pc:sldMk cId="1725896127" sldId="340"/>
        </pc:sldMkLst>
        <pc:spChg chg="mod">
          <ac:chgData name="Kevin Bouchard" userId="2fc9e66d-ba45-474f-8a9f-7086b34a7d26" providerId="ADAL" clId="{8F5B255C-8A9D-45EE-8EDC-A84BC6DC0D5E}" dt="2024-01-27T22:26:32.893" v="1771" actId="15"/>
          <ac:spMkLst>
            <pc:docMk/>
            <pc:sldMk cId="1725896127" sldId="340"/>
            <ac:spMk id="3" creationId="{AAF2B35D-C2C8-4A67-82AC-62C6F0D8F411}"/>
          </ac:spMkLst>
        </pc:spChg>
      </pc:sldChg>
      <pc:sldChg chg="addSp delSp modSp mod setBg addAnim">
        <pc:chgData name="Kevin Bouchard" userId="2fc9e66d-ba45-474f-8a9f-7086b34a7d26" providerId="ADAL" clId="{8F5B255C-8A9D-45EE-8EDC-A84BC6DC0D5E}" dt="2024-01-27T22:49:32.708" v="2500" actId="27636"/>
        <pc:sldMkLst>
          <pc:docMk/>
          <pc:sldMk cId="173000083" sldId="349"/>
        </pc:sldMkLst>
        <pc:spChg chg="mod ord">
          <ac:chgData name="Kevin Bouchard" userId="2fc9e66d-ba45-474f-8a9f-7086b34a7d26" providerId="ADAL" clId="{8F5B255C-8A9D-45EE-8EDC-A84BC6DC0D5E}" dt="2024-01-27T21:23:05.315" v="14" actId="20577"/>
          <ac:spMkLst>
            <pc:docMk/>
            <pc:sldMk cId="173000083" sldId="349"/>
            <ac:spMk id="2" creationId="{80228327-13A8-899D-2B04-A6C988157BC9}"/>
          </ac:spMkLst>
        </pc:spChg>
        <pc:spChg chg="mod ord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4" creationId="{FBA4B92C-9A35-5C0C-5B6E-0B867BC3BE77}"/>
          </ac:spMkLst>
        </pc:spChg>
        <pc:spChg chg="mod ord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5" creationId="{96A3C90C-3F0C-4C32-6941-115616C457BA}"/>
          </ac:spMkLst>
        </pc:spChg>
        <pc:spChg chg="mod">
          <ac:chgData name="Kevin Bouchard" userId="2fc9e66d-ba45-474f-8a9f-7086b34a7d26" providerId="ADAL" clId="{8F5B255C-8A9D-45EE-8EDC-A84BC6DC0D5E}" dt="2024-01-27T22:49:32.708" v="2500" actId="27636"/>
          <ac:spMkLst>
            <pc:docMk/>
            <pc:sldMk cId="173000083" sldId="349"/>
            <ac:spMk id="11" creationId="{2C344546-A92B-2CAD-4D16-B1E952698467}"/>
          </ac:spMkLst>
        </pc:spChg>
        <pc:spChg chg="add del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14" creationId="{7049A7D3-684C-4C59-A4B6-7B308A6AD34D}"/>
          </ac:spMkLst>
        </pc:spChg>
        <pc:spChg chg="add del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15" creationId="{D7B1087B-C592-40E7-B532-60B453A2FE6A}"/>
          </ac:spMkLst>
        </pc:spChg>
        <pc:spChg chg="add del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17" creationId="{14AE7447-E8F8-4A0F-9E3D-94842BFF886E}"/>
          </ac:spMkLst>
        </pc:spChg>
        <pc:spChg chg="add del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26" creationId="{EDF3BDB2-0586-430E-811A-74BAFDEE663D}"/>
          </ac:spMkLst>
        </pc:spChg>
        <pc:spChg chg="add del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28" creationId="{821E305B-0351-4E03-8C1B-F23D3A346E81}"/>
          </ac:spMkLst>
        </pc:spChg>
        <pc:spChg chg="add del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30" creationId="{3C848660-F9C2-4F86-A218-6AE0FB4CCC5E}"/>
          </ac:spMkLst>
        </pc:spChg>
        <pc:spChg chg="add del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32" creationId="{5CABD882-B7CE-4433-B509-99205DB70549}"/>
          </ac:spMkLst>
        </pc:spChg>
        <pc:spChg chg="add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41" creationId="{2550AE69-AC86-4188-83E5-A856C4F1DCFF}"/>
          </ac:spMkLst>
        </pc:spChg>
        <pc:spChg chg="add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43" creationId="{EC4CA156-2C9D-4F0C-B229-88D8B5E17BCF}"/>
          </ac:spMkLst>
        </pc:spChg>
        <pc:spChg chg="add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45" creationId="{D7361ED3-EBE5-4EFC-8DA3-D0CE4BF2F4B1}"/>
          </ac:spMkLst>
        </pc:spChg>
        <pc:spChg chg="add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51" creationId="{E8035907-EB9C-4E11-8A9B-D25B0AD8D749}"/>
          </ac:spMkLst>
        </pc:spChg>
        <pc:spChg chg="add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53" creationId="{23991EB4-1F71-4BE4-B24D-277DD5EE90AF}"/>
          </ac:spMkLst>
        </pc:spChg>
        <pc:spChg chg="add">
          <ac:chgData name="Kevin Bouchard" userId="2fc9e66d-ba45-474f-8a9f-7086b34a7d26" providerId="ADAL" clId="{8F5B255C-8A9D-45EE-8EDC-A84BC6DC0D5E}" dt="2024-01-27T21:22:56.043" v="10" actId="26606"/>
          <ac:spMkLst>
            <pc:docMk/>
            <pc:sldMk cId="173000083" sldId="349"/>
            <ac:spMk id="55" creationId="{D9C69FA7-0958-4ED9-A0DF-E87A0C137BF5}"/>
          </ac:spMkLst>
        </pc:spChg>
        <pc:grpChg chg="add del">
          <ac:chgData name="Kevin Bouchard" userId="2fc9e66d-ba45-474f-8a9f-7086b34a7d26" providerId="ADAL" clId="{8F5B255C-8A9D-45EE-8EDC-A84BC6DC0D5E}" dt="2024-01-27T21:22:56.043" v="10" actId="26606"/>
          <ac:grpSpMkLst>
            <pc:docMk/>
            <pc:sldMk cId="173000083" sldId="349"/>
            <ac:grpSpMk id="19" creationId="{85981F80-69EE-4E2B-82A8-47FDFD7720AC}"/>
          </ac:grpSpMkLst>
        </pc:grpChg>
        <pc:grpChg chg="add del">
          <ac:chgData name="Kevin Bouchard" userId="2fc9e66d-ba45-474f-8a9f-7086b34a7d26" providerId="ADAL" clId="{8F5B255C-8A9D-45EE-8EDC-A84BC6DC0D5E}" dt="2024-01-27T21:22:56.043" v="10" actId="26606"/>
          <ac:grpSpMkLst>
            <pc:docMk/>
            <pc:sldMk cId="173000083" sldId="349"/>
            <ac:grpSpMk id="34" creationId="{49F6A645-6137-4F43-8E88-D91CC337D5B7}"/>
          </ac:grpSpMkLst>
        </pc:grpChg>
        <pc:grpChg chg="add">
          <ac:chgData name="Kevin Bouchard" userId="2fc9e66d-ba45-474f-8a9f-7086b34a7d26" providerId="ADAL" clId="{8F5B255C-8A9D-45EE-8EDC-A84BC6DC0D5E}" dt="2024-01-27T21:22:56.043" v="10" actId="26606"/>
          <ac:grpSpMkLst>
            <pc:docMk/>
            <pc:sldMk cId="173000083" sldId="349"/>
            <ac:grpSpMk id="47" creationId="{85105087-7F16-4C94-837C-C45445116665}"/>
          </ac:grpSpMkLst>
        </pc:grpChg>
        <pc:picChg chg="add mod">
          <ac:chgData name="Kevin Bouchard" userId="2fc9e66d-ba45-474f-8a9f-7086b34a7d26" providerId="ADAL" clId="{8F5B255C-8A9D-45EE-8EDC-A84BC6DC0D5E}" dt="2024-01-27T21:22:56.043" v="10" actId="26606"/>
          <ac:picMkLst>
            <pc:docMk/>
            <pc:sldMk cId="173000083" sldId="349"/>
            <ac:picMk id="6" creationId="{F4EC9B8B-F970-1B2D-4E00-5C2B5F690901}"/>
          </ac:picMkLst>
        </pc:picChg>
      </pc:sldChg>
      <pc:sldChg chg="modSp add mod modNotesTx">
        <pc:chgData name="Kevin Bouchard" userId="2fc9e66d-ba45-474f-8a9f-7086b34a7d26" providerId="ADAL" clId="{8F5B255C-8A9D-45EE-8EDC-A84BC6DC0D5E}" dt="2024-01-27T22:27:40.881" v="1794" actId="20577"/>
        <pc:sldMkLst>
          <pc:docMk/>
          <pc:sldMk cId="1979827282" sldId="351"/>
        </pc:sldMkLst>
        <pc:spChg chg="mod">
          <ac:chgData name="Kevin Bouchard" userId="2fc9e66d-ba45-474f-8a9f-7086b34a7d26" providerId="ADAL" clId="{8F5B255C-8A9D-45EE-8EDC-A84BC6DC0D5E}" dt="2024-01-27T22:04:56.913" v="244"/>
          <ac:spMkLst>
            <pc:docMk/>
            <pc:sldMk cId="1979827282" sldId="351"/>
            <ac:spMk id="2" creationId="{07B211FF-39AE-4EAC-BB03-436E7F219B27}"/>
          </ac:spMkLst>
        </pc:spChg>
        <pc:spChg chg="mod">
          <ac:chgData name="Kevin Bouchard" userId="2fc9e66d-ba45-474f-8a9f-7086b34a7d26" providerId="ADAL" clId="{8F5B255C-8A9D-45EE-8EDC-A84BC6DC0D5E}" dt="2024-01-27T22:05:11.641" v="268" actId="20577"/>
          <ac:spMkLst>
            <pc:docMk/>
            <pc:sldMk cId="1979827282" sldId="351"/>
            <ac:spMk id="3" creationId="{E128A7AC-9F41-4A39-9287-E922EC4835A9}"/>
          </ac:spMkLst>
        </pc:spChg>
      </pc:sldChg>
      <pc:sldChg chg="del">
        <pc:chgData name="Kevin Bouchard" userId="2fc9e66d-ba45-474f-8a9f-7086b34a7d26" providerId="ADAL" clId="{8F5B255C-8A9D-45EE-8EDC-A84BC6DC0D5E}" dt="2024-01-27T22:16:32.391" v="1256" actId="47"/>
        <pc:sldMkLst>
          <pc:docMk/>
          <pc:sldMk cId="195015674" sldId="361"/>
        </pc:sldMkLst>
      </pc:sldChg>
      <pc:sldChg chg="del">
        <pc:chgData name="Kevin Bouchard" userId="2fc9e66d-ba45-474f-8a9f-7086b34a7d26" providerId="ADAL" clId="{8F5B255C-8A9D-45EE-8EDC-A84BC6DC0D5E}" dt="2024-01-27T21:23:19.366" v="16" actId="47"/>
        <pc:sldMkLst>
          <pc:docMk/>
          <pc:sldMk cId="2255641505" sldId="362"/>
        </pc:sldMkLst>
      </pc:sldChg>
      <pc:sldChg chg="modSp new mod">
        <pc:chgData name="Kevin Bouchard" userId="2fc9e66d-ba45-474f-8a9f-7086b34a7d26" providerId="ADAL" clId="{8F5B255C-8A9D-45EE-8EDC-A84BC6DC0D5E}" dt="2024-01-27T22:06:21.975" v="373" actId="20577"/>
        <pc:sldMkLst>
          <pc:docMk/>
          <pc:sldMk cId="3629972609" sldId="362"/>
        </pc:sldMkLst>
        <pc:spChg chg="mod">
          <ac:chgData name="Kevin Bouchard" userId="2fc9e66d-ba45-474f-8a9f-7086b34a7d26" providerId="ADAL" clId="{8F5B255C-8A9D-45EE-8EDC-A84BC6DC0D5E}" dt="2024-01-27T22:02:15.021" v="119" actId="20577"/>
          <ac:spMkLst>
            <pc:docMk/>
            <pc:sldMk cId="3629972609" sldId="362"/>
            <ac:spMk id="2" creationId="{CA6409DA-5A97-40A9-F055-554013031E27}"/>
          </ac:spMkLst>
        </pc:spChg>
        <pc:spChg chg="mod">
          <ac:chgData name="Kevin Bouchard" userId="2fc9e66d-ba45-474f-8a9f-7086b34a7d26" providerId="ADAL" clId="{8F5B255C-8A9D-45EE-8EDC-A84BC6DC0D5E}" dt="2024-01-27T22:06:21.975" v="373" actId="20577"/>
          <ac:spMkLst>
            <pc:docMk/>
            <pc:sldMk cId="3629972609" sldId="362"/>
            <ac:spMk id="3" creationId="{1ADEAD67-452B-2C92-69CA-D7B22D758BCB}"/>
          </ac:spMkLst>
        </pc:spChg>
      </pc:sldChg>
      <pc:sldChg chg="modSp add mod">
        <pc:chgData name="Kevin Bouchard" userId="2fc9e66d-ba45-474f-8a9f-7086b34a7d26" providerId="ADAL" clId="{8F5B255C-8A9D-45EE-8EDC-A84BC6DC0D5E}" dt="2024-01-27T22:27:21.269" v="1778" actId="20577"/>
        <pc:sldMkLst>
          <pc:docMk/>
          <pc:sldMk cId="3363190990" sldId="363"/>
        </pc:sldMkLst>
        <pc:spChg chg="mod">
          <ac:chgData name="Kevin Bouchard" userId="2fc9e66d-ba45-474f-8a9f-7086b34a7d26" providerId="ADAL" clId="{8F5B255C-8A9D-45EE-8EDC-A84BC6DC0D5E}" dt="2024-01-27T22:04:50.845" v="242" actId="20577"/>
          <ac:spMkLst>
            <pc:docMk/>
            <pc:sldMk cId="3363190990" sldId="363"/>
            <ac:spMk id="2" creationId="{7AC9B603-524A-43A5-87C1-A082FEC9CC65}"/>
          </ac:spMkLst>
        </pc:spChg>
        <pc:spChg chg="mod">
          <ac:chgData name="Kevin Bouchard" userId="2fc9e66d-ba45-474f-8a9f-7086b34a7d26" providerId="ADAL" clId="{8F5B255C-8A9D-45EE-8EDC-A84BC6DC0D5E}" dt="2024-01-27T22:27:21.269" v="1778" actId="20577"/>
          <ac:spMkLst>
            <pc:docMk/>
            <pc:sldMk cId="3363190990" sldId="363"/>
            <ac:spMk id="3" creationId="{5C034D00-E817-4CB4-ADD7-96532DD573D2}"/>
          </ac:spMkLst>
        </pc:spChg>
      </pc:sldChg>
      <pc:sldChg chg="del">
        <pc:chgData name="Kevin Bouchard" userId="2fc9e66d-ba45-474f-8a9f-7086b34a7d26" providerId="ADAL" clId="{8F5B255C-8A9D-45EE-8EDC-A84BC6DC0D5E}" dt="2024-01-27T21:23:19.366" v="16" actId="47"/>
        <pc:sldMkLst>
          <pc:docMk/>
          <pc:sldMk cId="3716349451" sldId="363"/>
        </pc:sldMkLst>
      </pc:sldChg>
      <pc:sldChg chg="del">
        <pc:chgData name="Kevin Bouchard" userId="2fc9e66d-ba45-474f-8a9f-7086b34a7d26" providerId="ADAL" clId="{8F5B255C-8A9D-45EE-8EDC-A84BC6DC0D5E}" dt="2024-01-27T21:23:19.366" v="16" actId="47"/>
        <pc:sldMkLst>
          <pc:docMk/>
          <pc:sldMk cId="3041714464" sldId="364"/>
        </pc:sldMkLst>
      </pc:sldChg>
      <pc:sldChg chg="modSp add mod">
        <pc:chgData name="Kevin Bouchard" userId="2fc9e66d-ba45-474f-8a9f-7086b34a7d26" providerId="ADAL" clId="{8F5B255C-8A9D-45EE-8EDC-A84BC6DC0D5E}" dt="2024-01-27T22:05:19.008" v="269" actId="20577"/>
        <pc:sldMkLst>
          <pc:docMk/>
          <pc:sldMk cId="3738213265" sldId="364"/>
        </pc:sldMkLst>
        <pc:spChg chg="mod">
          <ac:chgData name="Kevin Bouchard" userId="2fc9e66d-ba45-474f-8a9f-7086b34a7d26" providerId="ADAL" clId="{8F5B255C-8A9D-45EE-8EDC-A84BC6DC0D5E}" dt="2024-01-27T22:04:54.841" v="243"/>
          <ac:spMkLst>
            <pc:docMk/>
            <pc:sldMk cId="3738213265" sldId="364"/>
            <ac:spMk id="2" creationId="{0136D742-6BC2-4CB8-8116-D75B85D0680D}"/>
          </ac:spMkLst>
        </pc:spChg>
        <pc:spChg chg="mod">
          <ac:chgData name="Kevin Bouchard" userId="2fc9e66d-ba45-474f-8a9f-7086b34a7d26" providerId="ADAL" clId="{8F5B255C-8A9D-45EE-8EDC-A84BC6DC0D5E}" dt="2024-01-27T22:05:19.008" v="269" actId="20577"/>
          <ac:spMkLst>
            <pc:docMk/>
            <pc:sldMk cId="3738213265" sldId="364"/>
            <ac:spMk id="3" creationId="{0EC3AA3F-9EC2-437D-B3DF-C33418A7CAE9}"/>
          </ac:spMkLst>
        </pc:spChg>
      </pc:sldChg>
      <pc:sldChg chg="del">
        <pc:chgData name="Kevin Bouchard" userId="2fc9e66d-ba45-474f-8a9f-7086b34a7d26" providerId="ADAL" clId="{8F5B255C-8A9D-45EE-8EDC-A84BC6DC0D5E}" dt="2024-01-27T21:23:19.366" v="16" actId="47"/>
        <pc:sldMkLst>
          <pc:docMk/>
          <pc:sldMk cId="997545460" sldId="365"/>
        </pc:sldMkLst>
      </pc:sldChg>
      <pc:sldChg chg="modSp new mod">
        <pc:chgData name="Kevin Bouchard" userId="2fc9e66d-ba45-474f-8a9f-7086b34a7d26" providerId="ADAL" clId="{8F5B255C-8A9D-45EE-8EDC-A84BC6DC0D5E}" dt="2024-01-27T22:18:55.947" v="1403" actId="20577"/>
        <pc:sldMkLst>
          <pc:docMk/>
          <pc:sldMk cId="3689300760" sldId="365"/>
        </pc:sldMkLst>
        <pc:spChg chg="mod">
          <ac:chgData name="Kevin Bouchard" userId="2fc9e66d-ba45-474f-8a9f-7086b34a7d26" providerId="ADAL" clId="{8F5B255C-8A9D-45EE-8EDC-A84BC6DC0D5E}" dt="2024-01-27T22:09:17.927" v="497" actId="20577"/>
          <ac:spMkLst>
            <pc:docMk/>
            <pc:sldMk cId="3689300760" sldId="365"/>
            <ac:spMk id="2" creationId="{D72DB2BE-0F3D-F719-8979-F8194912B1C9}"/>
          </ac:spMkLst>
        </pc:spChg>
        <pc:spChg chg="mod">
          <ac:chgData name="Kevin Bouchard" userId="2fc9e66d-ba45-474f-8a9f-7086b34a7d26" providerId="ADAL" clId="{8F5B255C-8A9D-45EE-8EDC-A84BC6DC0D5E}" dt="2024-01-27T22:18:55.947" v="1403" actId="20577"/>
          <ac:spMkLst>
            <pc:docMk/>
            <pc:sldMk cId="3689300760" sldId="365"/>
            <ac:spMk id="3" creationId="{83C472BF-6D9F-60D7-B621-0EC4EE1341E3}"/>
          </ac:spMkLst>
        </pc:spChg>
      </pc:sldChg>
      <pc:sldChg chg="modSp new mod">
        <pc:chgData name="Kevin Bouchard" userId="2fc9e66d-ba45-474f-8a9f-7086b34a7d26" providerId="ADAL" clId="{8F5B255C-8A9D-45EE-8EDC-A84BC6DC0D5E}" dt="2024-01-27T22:36:51.460" v="2063" actId="20577"/>
        <pc:sldMkLst>
          <pc:docMk/>
          <pc:sldMk cId="2589810309" sldId="366"/>
        </pc:sldMkLst>
        <pc:spChg chg="mod">
          <ac:chgData name="Kevin Bouchard" userId="2fc9e66d-ba45-474f-8a9f-7086b34a7d26" providerId="ADAL" clId="{8F5B255C-8A9D-45EE-8EDC-A84BC6DC0D5E}" dt="2024-01-27T22:31:11.943" v="1849" actId="20577"/>
          <ac:spMkLst>
            <pc:docMk/>
            <pc:sldMk cId="2589810309" sldId="366"/>
            <ac:spMk id="2" creationId="{28478A24-673F-60AB-9068-366546758C98}"/>
          </ac:spMkLst>
        </pc:spChg>
        <pc:spChg chg="mod">
          <ac:chgData name="Kevin Bouchard" userId="2fc9e66d-ba45-474f-8a9f-7086b34a7d26" providerId="ADAL" clId="{8F5B255C-8A9D-45EE-8EDC-A84BC6DC0D5E}" dt="2024-01-27T22:36:51.460" v="2063" actId="20577"/>
          <ac:spMkLst>
            <pc:docMk/>
            <pc:sldMk cId="2589810309" sldId="366"/>
            <ac:spMk id="3" creationId="{F5CD445C-A68D-F6A0-69D0-EB4B9BDCC48B}"/>
          </ac:spMkLst>
        </pc:spChg>
      </pc:sldChg>
      <pc:sldChg chg="del">
        <pc:chgData name="Kevin Bouchard" userId="2fc9e66d-ba45-474f-8a9f-7086b34a7d26" providerId="ADAL" clId="{8F5B255C-8A9D-45EE-8EDC-A84BC6DC0D5E}" dt="2024-01-27T21:23:19.366" v="16" actId="47"/>
        <pc:sldMkLst>
          <pc:docMk/>
          <pc:sldMk cId="589661604" sldId="367"/>
        </pc:sldMkLst>
      </pc:sldChg>
      <pc:sldChg chg="addSp delSp modSp new mod setBg setClrOvrMap">
        <pc:chgData name="Kevin Bouchard" userId="2fc9e66d-ba45-474f-8a9f-7086b34a7d26" providerId="ADAL" clId="{8F5B255C-8A9D-45EE-8EDC-A84BC6DC0D5E}" dt="2024-01-27T22:40:26.782" v="2305" actId="26606"/>
        <pc:sldMkLst>
          <pc:docMk/>
          <pc:sldMk cId="3663014424" sldId="367"/>
        </pc:sldMkLst>
        <pc:spChg chg="mod">
          <ac:chgData name="Kevin Bouchard" userId="2fc9e66d-ba45-474f-8a9f-7086b34a7d26" providerId="ADAL" clId="{8F5B255C-8A9D-45EE-8EDC-A84BC6DC0D5E}" dt="2024-01-27T22:40:26.782" v="2305" actId="26606"/>
          <ac:spMkLst>
            <pc:docMk/>
            <pc:sldMk cId="3663014424" sldId="367"/>
            <ac:spMk id="2" creationId="{A0D3A22E-F380-BF38-75CF-FD6A3A205252}"/>
          </ac:spMkLst>
        </pc:spChg>
        <pc:spChg chg="mod">
          <ac:chgData name="Kevin Bouchard" userId="2fc9e66d-ba45-474f-8a9f-7086b34a7d26" providerId="ADAL" clId="{8F5B255C-8A9D-45EE-8EDC-A84BC6DC0D5E}" dt="2024-01-27T22:40:26.782" v="2305" actId="26606"/>
          <ac:spMkLst>
            <pc:docMk/>
            <pc:sldMk cId="3663014424" sldId="367"/>
            <ac:spMk id="3" creationId="{365812B9-0B46-6751-B62B-43656D44393E}"/>
          </ac:spMkLst>
        </pc:spChg>
        <pc:spChg chg="mod">
          <ac:chgData name="Kevin Bouchard" userId="2fc9e66d-ba45-474f-8a9f-7086b34a7d26" providerId="ADAL" clId="{8F5B255C-8A9D-45EE-8EDC-A84BC6DC0D5E}" dt="2024-01-27T22:40:26.782" v="2305" actId="26606"/>
          <ac:spMkLst>
            <pc:docMk/>
            <pc:sldMk cId="3663014424" sldId="367"/>
            <ac:spMk id="4" creationId="{5E9B861E-954E-8970-8072-F8666B79FB61}"/>
          </ac:spMkLst>
        </pc:spChg>
        <pc:spChg chg="mod">
          <ac:chgData name="Kevin Bouchard" userId="2fc9e66d-ba45-474f-8a9f-7086b34a7d26" providerId="ADAL" clId="{8F5B255C-8A9D-45EE-8EDC-A84BC6DC0D5E}" dt="2024-01-27T22:40:26.782" v="2305" actId="26606"/>
          <ac:spMkLst>
            <pc:docMk/>
            <pc:sldMk cId="3663014424" sldId="367"/>
            <ac:spMk id="5" creationId="{694B308A-09AC-A767-154A-443ADC815415}"/>
          </ac:spMkLst>
        </pc:spChg>
        <pc:spChg chg="add del">
          <ac:chgData name="Kevin Bouchard" userId="2fc9e66d-ba45-474f-8a9f-7086b34a7d26" providerId="ADAL" clId="{8F5B255C-8A9D-45EE-8EDC-A84BC6DC0D5E}" dt="2024-01-27T22:40:26.782" v="2305" actId="26606"/>
          <ac:spMkLst>
            <pc:docMk/>
            <pc:sldMk cId="3663014424" sldId="367"/>
            <ac:spMk id="11" creationId="{F79FF99C-BAA9-404F-9C96-6DD456B4F795}"/>
          </ac:spMkLst>
        </pc:spChg>
        <pc:spChg chg="add del">
          <ac:chgData name="Kevin Bouchard" userId="2fc9e66d-ba45-474f-8a9f-7086b34a7d26" providerId="ADAL" clId="{8F5B255C-8A9D-45EE-8EDC-A84BC6DC0D5E}" dt="2024-01-27T22:40:26.782" v="2305" actId="26606"/>
          <ac:spMkLst>
            <pc:docMk/>
            <pc:sldMk cId="3663014424" sldId="367"/>
            <ac:spMk id="13" creationId="{49C44AFD-C72D-4D9C-84C6-73E615CED884}"/>
          </ac:spMkLst>
        </pc:spChg>
        <pc:grpChg chg="add del">
          <ac:chgData name="Kevin Bouchard" userId="2fc9e66d-ba45-474f-8a9f-7086b34a7d26" providerId="ADAL" clId="{8F5B255C-8A9D-45EE-8EDC-A84BC6DC0D5E}" dt="2024-01-27T22:40:26.782" v="2305" actId="26606"/>
          <ac:grpSpMkLst>
            <pc:docMk/>
            <pc:sldMk cId="3663014424" sldId="367"/>
            <ac:grpSpMk id="15" creationId="{1D25B14F-36E0-41E8-956F-CABEF1ADD65F}"/>
          </ac:grpSpMkLst>
        </pc:grpChg>
        <pc:picChg chg="add del">
          <ac:chgData name="Kevin Bouchard" userId="2fc9e66d-ba45-474f-8a9f-7086b34a7d26" providerId="ADAL" clId="{8F5B255C-8A9D-45EE-8EDC-A84BC6DC0D5E}" dt="2024-01-27T22:40:26.782" v="2305" actId="26606"/>
          <ac:picMkLst>
            <pc:docMk/>
            <pc:sldMk cId="3663014424" sldId="367"/>
            <ac:picMk id="7" creationId="{F1B304DA-5223-5AB7-14B6-B6A3BAF33F87}"/>
          </ac:picMkLst>
        </pc:picChg>
      </pc:sldChg>
      <pc:sldChg chg="del">
        <pc:chgData name="Kevin Bouchard" userId="2fc9e66d-ba45-474f-8a9f-7086b34a7d26" providerId="ADAL" clId="{8F5B255C-8A9D-45EE-8EDC-A84BC6DC0D5E}" dt="2024-01-27T21:23:19.366" v="16" actId="47"/>
        <pc:sldMkLst>
          <pc:docMk/>
          <pc:sldMk cId="2292418944" sldId="368"/>
        </pc:sldMkLst>
      </pc:sldChg>
      <pc:sldChg chg="del">
        <pc:chgData name="Kevin Bouchard" userId="2fc9e66d-ba45-474f-8a9f-7086b34a7d26" providerId="ADAL" clId="{8F5B255C-8A9D-45EE-8EDC-A84BC6DC0D5E}" dt="2024-01-27T21:23:19.366" v="16" actId="47"/>
        <pc:sldMkLst>
          <pc:docMk/>
          <pc:sldMk cId="1099493320" sldId="369"/>
        </pc:sldMkLst>
      </pc:sldChg>
      <pc:sldChg chg="del">
        <pc:chgData name="Kevin Bouchard" userId="2fc9e66d-ba45-474f-8a9f-7086b34a7d26" providerId="ADAL" clId="{8F5B255C-8A9D-45EE-8EDC-A84BC6DC0D5E}" dt="2024-01-27T21:23:19.366" v="16" actId="47"/>
        <pc:sldMkLst>
          <pc:docMk/>
          <pc:sldMk cId="956672279" sldId="370"/>
        </pc:sldMkLst>
      </pc:sldChg>
      <pc:sldChg chg="del">
        <pc:chgData name="Kevin Bouchard" userId="2fc9e66d-ba45-474f-8a9f-7086b34a7d26" providerId="ADAL" clId="{8F5B255C-8A9D-45EE-8EDC-A84BC6DC0D5E}" dt="2024-01-27T21:23:19.366" v="16" actId="47"/>
        <pc:sldMkLst>
          <pc:docMk/>
          <pc:sldMk cId="2384301079" sldId="371"/>
        </pc:sldMkLst>
      </pc:sldChg>
    </pc:docChg>
  </pc:docChgLst>
  <pc:docChgLst>
    <pc:chgData name="Kevin Bouchard" userId="2fc9e66d-ba45-474f-8a9f-7086b34a7d26" providerId="ADAL" clId="{03403F8F-C323-4C45-B08D-A945F81BA7F1}"/>
    <pc:docChg chg="undo redo custSel addSld delSld modSld sldOrd">
      <pc:chgData name="Kevin Bouchard" userId="2fc9e66d-ba45-474f-8a9f-7086b34a7d26" providerId="ADAL" clId="{03403F8F-C323-4C45-B08D-A945F81BA7F1}" dt="2024-02-01T02:17:48.652" v="1831"/>
      <pc:docMkLst>
        <pc:docMk/>
      </pc:docMkLst>
      <pc:sldChg chg="modSp add mod">
        <pc:chgData name="Kevin Bouchard" userId="2fc9e66d-ba45-474f-8a9f-7086b34a7d26" providerId="ADAL" clId="{03403F8F-C323-4C45-B08D-A945F81BA7F1}" dt="2024-02-01T01:23:08.848" v="398" actId="20577"/>
        <pc:sldMkLst>
          <pc:docMk/>
          <pc:sldMk cId="1823829716" sldId="258"/>
        </pc:sldMkLst>
        <pc:spChg chg="mod">
          <ac:chgData name="Kevin Bouchard" userId="2fc9e66d-ba45-474f-8a9f-7086b34a7d26" providerId="ADAL" clId="{03403F8F-C323-4C45-B08D-A945F81BA7F1}" dt="2024-02-01T01:22:19.525" v="358" actId="115"/>
          <ac:spMkLst>
            <pc:docMk/>
            <pc:sldMk cId="1823829716" sldId="258"/>
            <ac:spMk id="2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23:08.848" v="398" actId="20577"/>
          <ac:spMkLst>
            <pc:docMk/>
            <pc:sldMk cId="1823829716" sldId="258"/>
            <ac:spMk id="3" creationId="{00000000-0000-0000-0000-000000000000}"/>
          </ac:spMkLst>
        </pc:spChg>
      </pc:sldChg>
      <pc:sldChg chg="modSp add mod chgLayout">
        <pc:chgData name="Kevin Bouchard" userId="2fc9e66d-ba45-474f-8a9f-7086b34a7d26" providerId="ADAL" clId="{03403F8F-C323-4C45-B08D-A945F81BA7F1}" dt="2024-02-01T01:29:17.278" v="534" actId="120"/>
        <pc:sldMkLst>
          <pc:docMk/>
          <pc:sldMk cId="2868475142" sldId="272"/>
        </pc:sldMkLst>
        <pc:spChg chg="mod ord">
          <ac:chgData name="Kevin Bouchard" userId="2fc9e66d-ba45-474f-8a9f-7086b34a7d26" providerId="ADAL" clId="{03403F8F-C323-4C45-B08D-A945F81BA7F1}" dt="2024-02-01T01:28:26.644" v="491" actId="700"/>
          <ac:spMkLst>
            <pc:docMk/>
            <pc:sldMk cId="2868475142" sldId="272"/>
            <ac:spMk id="2" creationId="{00000000-0000-0000-0000-000000000000}"/>
          </ac:spMkLst>
        </pc:spChg>
        <pc:spChg chg="mod ord">
          <ac:chgData name="Kevin Bouchard" userId="2fc9e66d-ba45-474f-8a9f-7086b34a7d26" providerId="ADAL" clId="{03403F8F-C323-4C45-B08D-A945F81BA7F1}" dt="2024-02-01T01:28:26.644" v="491" actId="700"/>
          <ac:spMkLst>
            <pc:docMk/>
            <pc:sldMk cId="2868475142" sldId="272"/>
            <ac:spMk id="3" creationId="{00000000-0000-0000-0000-000000000000}"/>
          </ac:spMkLst>
        </pc:spChg>
        <pc:spChg chg="mod ord">
          <ac:chgData name="Kevin Bouchard" userId="2fc9e66d-ba45-474f-8a9f-7086b34a7d26" providerId="ADAL" clId="{03403F8F-C323-4C45-B08D-A945F81BA7F1}" dt="2024-02-01T01:29:17.278" v="534" actId="120"/>
          <ac:spMkLst>
            <pc:docMk/>
            <pc:sldMk cId="2868475142" sldId="272"/>
            <ac:spMk id="4" creationId="{00000000-0000-0000-0000-000000000000}"/>
          </ac:spMkLst>
        </pc:spChg>
      </pc:sldChg>
      <pc:sldChg chg="add">
        <pc:chgData name="Kevin Bouchard" userId="2fc9e66d-ba45-474f-8a9f-7086b34a7d26" providerId="ADAL" clId="{03403F8F-C323-4C45-B08D-A945F81BA7F1}" dt="2024-01-29T16:21:08.153" v="2"/>
        <pc:sldMkLst>
          <pc:docMk/>
          <pc:sldMk cId="885844223" sldId="276"/>
        </pc:sldMkLst>
      </pc:sldChg>
      <pc:sldChg chg="modSp add mod">
        <pc:chgData name="Kevin Bouchard" userId="2fc9e66d-ba45-474f-8a9f-7086b34a7d26" providerId="ADAL" clId="{03403F8F-C323-4C45-B08D-A945F81BA7F1}" dt="2024-02-01T01:23:41.222" v="406"/>
        <pc:sldMkLst>
          <pc:docMk/>
          <pc:sldMk cId="1983463320" sldId="277"/>
        </pc:sldMkLst>
        <pc:spChg chg="mod">
          <ac:chgData name="Kevin Bouchard" userId="2fc9e66d-ba45-474f-8a9f-7086b34a7d26" providerId="ADAL" clId="{03403F8F-C323-4C45-B08D-A945F81BA7F1}" dt="2024-02-01T01:23:41.222" v="406"/>
          <ac:spMkLst>
            <pc:docMk/>
            <pc:sldMk cId="1983463320" sldId="277"/>
            <ac:spMk id="3" creationId="{00000000-0000-0000-0000-000000000000}"/>
          </ac:spMkLst>
        </pc:spChg>
      </pc:sldChg>
      <pc:sldChg chg="modSp add del mod">
        <pc:chgData name="Kevin Bouchard" userId="2fc9e66d-ba45-474f-8a9f-7086b34a7d26" providerId="ADAL" clId="{03403F8F-C323-4C45-B08D-A945F81BA7F1}" dt="2024-01-29T16:21:32.449" v="6" actId="47"/>
        <pc:sldMkLst>
          <pc:docMk/>
          <pc:sldMk cId="94411809" sldId="278"/>
        </pc:sldMkLst>
        <pc:spChg chg="mod">
          <ac:chgData name="Kevin Bouchard" userId="2fc9e66d-ba45-474f-8a9f-7086b34a7d26" providerId="ADAL" clId="{03403F8F-C323-4C45-B08D-A945F81BA7F1}" dt="2024-01-29T16:21:08.276" v="3" actId="27636"/>
          <ac:spMkLst>
            <pc:docMk/>
            <pc:sldMk cId="94411809" sldId="278"/>
            <ac:spMk id="3" creationId="{00000000-0000-0000-0000-000000000000}"/>
          </ac:spMkLst>
        </pc:spChg>
      </pc:sldChg>
      <pc:sldChg chg="add del">
        <pc:chgData name="Kevin Bouchard" userId="2fc9e66d-ba45-474f-8a9f-7086b34a7d26" providerId="ADAL" clId="{03403F8F-C323-4C45-B08D-A945F81BA7F1}" dt="2024-01-29T16:23:33.261" v="22" actId="47"/>
        <pc:sldMkLst>
          <pc:docMk/>
          <pc:sldMk cId="3133988895" sldId="279"/>
        </pc:sldMkLst>
      </pc:sldChg>
      <pc:sldChg chg="modSp add mod chgLayout">
        <pc:chgData name="Kevin Bouchard" userId="2fc9e66d-ba45-474f-8a9f-7086b34a7d26" providerId="ADAL" clId="{03403F8F-C323-4C45-B08D-A945F81BA7F1}" dt="2024-02-01T01:46:06.428" v="1062" actId="20577"/>
        <pc:sldMkLst>
          <pc:docMk/>
          <pc:sldMk cId="908283787" sldId="280"/>
        </pc:sldMkLst>
        <pc:spChg chg="mod ord">
          <ac:chgData name="Kevin Bouchard" userId="2fc9e66d-ba45-474f-8a9f-7086b34a7d26" providerId="ADAL" clId="{03403F8F-C323-4C45-B08D-A945F81BA7F1}" dt="2024-02-01T01:29:27.595" v="535" actId="700"/>
          <ac:spMkLst>
            <pc:docMk/>
            <pc:sldMk cId="908283787" sldId="280"/>
            <ac:spMk id="2" creationId="{00000000-0000-0000-0000-000000000000}"/>
          </ac:spMkLst>
        </pc:spChg>
        <pc:spChg chg="mod ord">
          <ac:chgData name="Kevin Bouchard" userId="2fc9e66d-ba45-474f-8a9f-7086b34a7d26" providerId="ADAL" clId="{03403F8F-C323-4C45-B08D-A945F81BA7F1}" dt="2024-02-01T01:46:06.428" v="1062" actId="20577"/>
          <ac:spMkLst>
            <pc:docMk/>
            <pc:sldMk cId="908283787" sldId="280"/>
            <ac:spMk id="3" creationId="{00000000-0000-0000-0000-000000000000}"/>
          </ac:spMkLst>
        </pc:spChg>
        <pc:spChg chg="mod ord">
          <ac:chgData name="Kevin Bouchard" userId="2fc9e66d-ba45-474f-8a9f-7086b34a7d26" providerId="ADAL" clId="{03403F8F-C323-4C45-B08D-A945F81BA7F1}" dt="2024-02-01T01:29:27.595" v="535" actId="700"/>
          <ac:spMkLst>
            <pc:docMk/>
            <pc:sldMk cId="908283787" sldId="280"/>
            <ac:spMk id="4" creationId="{00000000-0000-0000-0000-000000000000}"/>
          </ac:spMkLst>
        </pc:spChg>
        <pc:spChg chg="mod ord">
          <ac:chgData name="Kevin Bouchard" userId="2fc9e66d-ba45-474f-8a9f-7086b34a7d26" providerId="ADAL" clId="{03403F8F-C323-4C45-B08D-A945F81BA7F1}" dt="2024-02-01T01:29:27.595" v="535" actId="700"/>
          <ac:spMkLst>
            <pc:docMk/>
            <pc:sldMk cId="908283787" sldId="280"/>
            <ac:spMk id="5" creationId="{00000000-0000-0000-0000-000000000000}"/>
          </ac:spMkLst>
        </pc:spChg>
      </pc:sldChg>
      <pc:sldChg chg="add del">
        <pc:chgData name="Kevin Bouchard" userId="2fc9e66d-ba45-474f-8a9f-7086b34a7d26" providerId="ADAL" clId="{03403F8F-C323-4C45-B08D-A945F81BA7F1}" dt="2024-01-29T16:21:38.316" v="7" actId="47"/>
        <pc:sldMkLst>
          <pc:docMk/>
          <pc:sldMk cId="3475311859" sldId="281"/>
        </pc:sldMkLst>
      </pc:sldChg>
      <pc:sldChg chg="addSp delSp modSp add mod ord modClrScheme chgLayout">
        <pc:chgData name="Kevin Bouchard" userId="2fc9e66d-ba45-474f-8a9f-7086b34a7d26" providerId="ADAL" clId="{03403F8F-C323-4C45-B08D-A945F81BA7F1}" dt="2024-02-01T01:28:15.771" v="489" actId="1076"/>
        <pc:sldMkLst>
          <pc:docMk/>
          <pc:sldMk cId="597007323" sldId="282"/>
        </pc:sldMkLst>
        <pc:spChg chg="mod ord">
          <ac:chgData name="Kevin Bouchard" userId="2fc9e66d-ba45-474f-8a9f-7086b34a7d26" providerId="ADAL" clId="{03403F8F-C323-4C45-B08D-A945F81BA7F1}" dt="2024-01-29T16:22:47.721" v="12" actId="700"/>
          <ac:spMkLst>
            <pc:docMk/>
            <pc:sldMk cId="597007323" sldId="282"/>
            <ac:spMk id="2" creationId="{00000000-0000-0000-0000-000000000000}"/>
          </ac:spMkLst>
        </pc:spChg>
        <pc:spChg chg="mod ord">
          <ac:chgData name="Kevin Bouchard" userId="2fc9e66d-ba45-474f-8a9f-7086b34a7d26" providerId="ADAL" clId="{03403F8F-C323-4C45-B08D-A945F81BA7F1}" dt="2024-01-29T16:22:47.721" v="12" actId="700"/>
          <ac:spMkLst>
            <pc:docMk/>
            <pc:sldMk cId="597007323" sldId="282"/>
            <ac:spMk id="5" creationId="{00000000-0000-0000-0000-000000000000}"/>
          </ac:spMkLst>
        </pc:spChg>
        <pc:spChg chg="del mod ord">
          <ac:chgData name="Kevin Bouchard" userId="2fc9e66d-ba45-474f-8a9f-7086b34a7d26" providerId="ADAL" clId="{03403F8F-C323-4C45-B08D-A945F81BA7F1}" dt="2024-01-29T16:22:47.721" v="12" actId="700"/>
          <ac:spMkLst>
            <pc:docMk/>
            <pc:sldMk cId="597007323" sldId="282"/>
            <ac:spMk id="7" creationId="{00000000-0000-0000-0000-000000000000}"/>
          </ac:spMkLst>
        </pc:spChg>
        <pc:spChg chg="del mod ord">
          <ac:chgData name="Kevin Bouchard" userId="2fc9e66d-ba45-474f-8a9f-7086b34a7d26" providerId="ADAL" clId="{03403F8F-C323-4C45-B08D-A945F81BA7F1}" dt="2024-02-01T01:27:36.515" v="480" actId="478"/>
          <ac:spMkLst>
            <pc:docMk/>
            <pc:sldMk cId="597007323" sldId="282"/>
            <ac:spMk id="8" creationId="{00000000-0000-0000-0000-000000000000}"/>
          </ac:spMkLst>
        </pc:spChg>
        <pc:spChg chg="add mod">
          <ac:chgData name="Kevin Bouchard" userId="2fc9e66d-ba45-474f-8a9f-7086b34a7d26" providerId="ADAL" clId="{03403F8F-C323-4C45-B08D-A945F81BA7F1}" dt="2024-02-01T01:28:02.887" v="482" actId="1076"/>
          <ac:spMkLst>
            <pc:docMk/>
            <pc:sldMk cId="597007323" sldId="282"/>
            <ac:spMk id="9" creationId="{B0C77806-44C4-7F25-3374-8AEC3E9E9B1B}"/>
          </ac:spMkLst>
        </pc:spChg>
        <pc:spChg chg="add mod">
          <ac:chgData name="Kevin Bouchard" userId="2fc9e66d-ba45-474f-8a9f-7086b34a7d26" providerId="ADAL" clId="{03403F8F-C323-4C45-B08D-A945F81BA7F1}" dt="2024-02-01T01:28:02.887" v="482" actId="1076"/>
          <ac:spMkLst>
            <pc:docMk/>
            <pc:sldMk cId="597007323" sldId="282"/>
            <ac:spMk id="10" creationId="{04224B01-4083-A620-2DA8-807F11955B95}"/>
          </ac:spMkLst>
        </pc:spChg>
        <pc:spChg chg="add mod">
          <ac:chgData name="Kevin Bouchard" userId="2fc9e66d-ba45-474f-8a9f-7086b34a7d26" providerId="ADAL" clId="{03403F8F-C323-4C45-B08D-A945F81BA7F1}" dt="2024-02-01T01:28:15.771" v="489" actId="1076"/>
          <ac:spMkLst>
            <pc:docMk/>
            <pc:sldMk cId="597007323" sldId="282"/>
            <ac:spMk id="11" creationId="{B1E77B08-CDA4-FA97-7EF5-81E3C0D5A2A5}"/>
          </ac:spMkLst>
        </pc:spChg>
        <pc:graphicFrameChg chg="add mod">
          <ac:chgData name="Kevin Bouchard" userId="2fc9e66d-ba45-474f-8a9f-7086b34a7d26" providerId="ADAL" clId="{03403F8F-C323-4C45-B08D-A945F81BA7F1}" dt="2024-02-01T01:28:02.887" v="482" actId="1076"/>
          <ac:graphicFrameMkLst>
            <pc:docMk/>
            <pc:sldMk cId="597007323" sldId="282"/>
            <ac:graphicFrameMk id="4" creationId="{2370F9DC-D42C-6E5A-FC6F-D48CD65004B0}"/>
          </ac:graphicFrameMkLst>
        </pc:graphicFrameChg>
        <pc:picChg chg="add mod">
          <ac:chgData name="Kevin Bouchard" userId="2fc9e66d-ba45-474f-8a9f-7086b34a7d26" providerId="ADAL" clId="{03403F8F-C323-4C45-B08D-A945F81BA7F1}" dt="2024-02-01T01:28:02.887" v="482" actId="1076"/>
          <ac:picMkLst>
            <pc:docMk/>
            <pc:sldMk cId="597007323" sldId="282"/>
            <ac:picMk id="3" creationId="{C4383916-1045-7364-61FE-63F7FD2549DD}"/>
          </ac:picMkLst>
        </pc:picChg>
        <pc:picChg chg="mod">
          <ac:chgData name="Kevin Bouchard" userId="2fc9e66d-ba45-474f-8a9f-7086b34a7d26" providerId="ADAL" clId="{03403F8F-C323-4C45-B08D-A945F81BA7F1}" dt="2024-01-29T16:22:17.059" v="10" actId="1076"/>
          <ac:picMkLst>
            <pc:docMk/>
            <pc:sldMk cId="597007323" sldId="282"/>
            <ac:picMk id="6" creationId="{00000000-0000-0000-0000-000000000000}"/>
          </ac:picMkLst>
        </pc:picChg>
      </pc:sldChg>
      <pc:sldChg chg="modSp add mod">
        <pc:chgData name="Kevin Bouchard" userId="2fc9e66d-ba45-474f-8a9f-7086b34a7d26" providerId="ADAL" clId="{03403F8F-C323-4C45-B08D-A945F81BA7F1}" dt="2024-02-01T01:48:02.114" v="1257" actId="207"/>
        <pc:sldMkLst>
          <pc:docMk/>
          <pc:sldMk cId="3307979301" sldId="283"/>
        </pc:sldMkLst>
        <pc:spChg chg="mod">
          <ac:chgData name="Kevin Bouchard" userId="2fc9e66d-ba45-474f-8a9f-7086b34a7d26" providerId="ADAL" clId="{03403F8F-C323-4C45-B08D-A945F81BA7F1}" dt="2024-02-01T01:46:45.634" v="1074" actId="20577"/>
          <ac:spMkLst>
            <pc:docMk/>
            <pc:sldMk cId="3307979301" sldId="283"/>
            <ac:spMk id="2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48:02.114" v="1257" actId="207"/>
          <ac:spMkLst>
            <pc:docMk/>
            <pc:sldMk cId="3307979301" sldId="283"/>
            <ac:spMk id="8" creationId="{00000000-0000-0000-0000-000000000000}"/>
          </ac:spMkLst>
        </pc:spChg>
      </pc:sldChg>
      <pc:sldChg chg="addSp modSp add mod setBg chgLayout">
        <pc:chgData name="Kevin Bouchard" userId="2fc9e66d-ba45-474f-8a9f-7086b34a7d26" providerId="ADAL" clId="{03403F8F-C323-4C45-B08D-A945F81BA7F1}" dt="2024-02-01T01:49:34.929" v="1259"/>
        <pc:sldMkLst>
          <pc:docMk/>
          <pc:sldMk cId="2384187211" sldId="284"/>
        </pc:sldMkLst>
        <pc:spChg chg="mod ord">
          <ac:chgData name="Kevin Bouchard" userId="2fc9e66d-ba45-474f-8a9f-7086b34a7d26" providerId="ADAL" clId="{03403F8F-C323-4C45-B08D-A945F81BA7F1}" dt="2024-02-01T01:30:12.164" v="571" actId="20577"/>
          <ac:spMkLst>
            <pc:docMk/>
            <pc:sldMk cId="2384187211" sldId="284"/>
            <ac:spMk id="2" creationId="{00000000-0000-0000-0000-000000000000}"/>
          </ac:spMkLst>
        </pc:spChg>
        <pc:spChg chg="mod ord">
          <ac:chgData name="Kevin Bouchard" userId="2fc9e66d-ba45-474f-8a9f-7086b34a7d26" providerId="ADAL" clId="{03403F8F-C323-4C45-B08D-A945F81BA7F1}" dt="2024-02-01T01:49:34.929" v="1259"/>
          <ac:spMkLst>
            <pc:docMk/>
            <pc:sldMk cId="2384187211" sldId="284"/>
            <ac:spMk id="3" creationId="{00000000-0000-0000-0000-000000000000}"/>
          </ac:spMkLst>
        </pc:spChg>
        <pc:spChg chg="mod ord">
          <ac:chgData name="Kevin Bouchard" userId="2fc9e66d-ba45-474f-8a9f-7086b34a7d26" providerId="ADAL" clId="{03403F8F-C323-4C45-B08D-A945F81BA7F1}" dt="2024-02-01T01:30:04.220" v="553" actId="26606"/>
          <ac:spMkLst>
            <pc:docMk/>
            <pc:sldMk cId="2384187211" sldId="284"/>
            <ac:spMk id="4" creationId="{00000000-0000-0000-0000-000000000000}"/>
          </ac:spMkLst>
        </pc:spChg>
        <pc:spChg chg="mod ord">
          <ac:chgData name="Kevin Bouchard" userId="2fc9e66d-ba45-474f-8a9f-7086b34a7d26" providerId="ADAL" clId="{03403F8F-C323-4C45-B08D-A945F81BA7F1}" dt="2024-02-01T01:30:04.220" v="553" actId="26606"/>
          <ac:spMkLst>
            <pc:docMk/>
            <pc:sldMk cId="2384187211" sldId="284"/>
            <ac:spMk id="5" creationId="{00000000-0000-0000-0000-000000000000}"/>
          </ac:spMkLst>
        </pc:spChg>
        <pc:spChg chg="add">
          <ac:chgData name="Kevin Bouchard" userId="2fc9e66d-ba45-474f-8a9f-7086b34a7d26" providerId="ADAL" clId="{03403F8F-C323-4C45-B08D-A945F81BA7F1}" dt="2024-02-01T01:30:04.220" v="553" actId="26606"/>
          <ac:spMkLst>
            <pc:docMk/>
            <pc:sldMk cId="2384187211" sldId="284"/>
            <ac:spMk id="11" creationId="{E009DD9B-5EE2-4C0D-8B2B-351C8C102205}"/>
          </ac:spMkLst>
        </pc:spChg>
        <pc:spChg chg="add">
          <ac:chgData name="Kevin Bouchard" userId="2fc9e66d-ba45-474f-8a9f-7086b34a7d26" providerId="ADAL" clId="{03403F8F-C323-4C45-B08D-A945F81BA7F1}" dt="2024-02-01T01:30:04.220" v="553" actId="26606"/>
          <ac:spMkLst>
            <pc:docMk/>
            <pc:sldMk cId="2384187211" sldId="284"/>
            <ac:spMk id="13" creationId="{E720DB99-7745-4E75-9D96-AAB6D55C531E}"/>
          </ac:spMkLst>
        </pc:spChg>
        <pc:spChg chg="add">
          <ac:chgData name="Kevin Bouchard" userId="2fc9e66d-ba45-474f-8a9f-7086b34a7d26" providerId="ADAL" clId="{03403F8F-C323-4C45-B08D-A945F81BA7F1}" dt="2024-02-01T01:30:04.220" v="553" actId="26606"/>
          <ac:spMkLst>
            <pc:docMk/>
            <pc:sldMk cId="2384187211" sldId="284"/>
            <ac:spMk id="15" creationId="{D68803C4-E159-4360-B7BB-74205C8F782D}"/>
          </ac:spMkLst>
        </pc:spChg>
        <pc:spChg chg="add">
          <ac:chgData name="Kevin Bouchard" userId="2fc9e66d-ba45-474f-8a9f-7086b34a7d26" providerId="ADAL" clId="{03403F8F-C323-4C45-B08D-A945F81BA7F1}" dt="2024-02-01T01:30:04.220" v="553" actId="26606"/>
          <ac:spMkLst>
            <pc:docMk/>
            <pc:sldMk cId="2384187211" sldId="284"/>
            <ac:spMk id="17" creationId="{504B0465-3B07-49BF-BEA7-D81476246293}"/>
          </ac:spMkLst>
        </pc:spChg>
        <pc:spChg chg="add">
          <ac:chgData name="Kevin Bouchard" userId="2fc9e66d-ba45-474f-8a9f-7086b34a7d26" providerId="ADAL" clId="{03403F8F-C323-4C45-B08D-A945F81BA7F1}" dt="2024-02-01T01:30:04.220" v="553" actId="26606"/>
          <ac:spMkLst>
            <pc:docMk/>
            <pc:sldMk cId="2384187211" sldId="284"/>
            <ac:spMk id="19" creationId="{49B7FFA5-14CB-4A4F-9BCC-CA3AA5D9D276}"/>
          </ac:spMkLst>
        </pc:spChg>
        <pc:spChg chg="add">
          <ac:chgData name="Kevin Bouchard" userId="2fc9e66d-ba45-474f-8a9f-7086b34a7d26" providerId="ADAL" clId="{03403F8F-C323-4C45-B08D-A945F81BA7F1}" dt="2024-02-01T01:30:04.220" v="553" actId="26606"/>
          <ac:spMkLst>
            <pc:docMk/>
            <pc:sldMk cId="2384187211" sldId="284"/>
            <ac:spMk id="21" creationId="{04E48745-7512-4EC2-9E20-9092D12150CA}"/>
          </ac:spMkLst>
        </pc:spChg>
        <pc:picChg chg="mod ord">
          <ac:chgData name="Kevin Bouchard" userId="2fc9e66d-ba45-474f-8a9f-7086b34a7d26" providerId="ADAL" clId="{03403F8F-C323-4C45-B08D-A945F81BA7F1}" dt="2024-02-01T01:30:04.220" v="553" actId="26606"/>
          <ac:picMkLst>
            <pc:docMk/>
            <pc:sldMk cId="2384187211" sldId="284"/>
            <ac:picMk id="6" creationId="{00000000-0000-0000-0000-000000000000}"/>
          </ac:picMkLst>
        </pc:picChg>
      </pc:sldChg>
      <pc:sldChg chg="add del">
        <pc:chgData name="Kevin Bouchard" userId="2fc9e66d-ba45-474f-8a9f-7086b34a7d26" providerId="ADAL" clId="{03403F8F-C323-4C45-B08D-A945F81BA7F1}" dt="2024-02-01T01:31:53.083" v="629" actId="47"/>
        <pc:sldMkLst>
          <pc:docMk/>
          <pc:sldMk cId="3844337284" sldId="285"/>
        </pc:sldMkLst>
      </pc:sldChg>
      <pc:sldChg chg="add del">
        <pc:chgData name="Kevin Bouchard" userId="2fc9e66d-ba45-474f-8a9f-7086b34a7d26" providerId="ADAL" clId="{03403F8F-C323-4C45-B08D-A945F81BA7F1}" dt="2024-01-29T16:23:59.033" v="24" actId="47"/>
        <pc:sldMkLst>
          <pc:docMk/>
          <pc:sldMk cId="1903773070" sldId="286"/>
        </pc:sldMkLst>
      </pc:sldChg>
      <pc:sldChg chg="add del">
        <pc:chgData name="Kevin Bouchard" userId="2fc9e66d-ba45-474f-8a9f-7086b34a7d26" providerId="ADAL" clId="{03403F8F-C323-4C45-B08D-A945F81BA7F1}" dt="2024-01-29T16:23:56.125" v="23" actId="47"/>
        <pc:sldMkLst>
          <pc:docMk/>
          <pc:sldMk cId="4233167065" sldId="287"/>
        </pc:sldMkLst>
      </pc:sldChg>
      <pc:sldChg chg="add del">
        <pc:chgData name="Kevin Bouchard" userId="2fc9e66d-ba45-474f-8a9f-7086b34a7d26" providerId="ADAL" clId="{03403F8F-C323-4C45-B08D-A945F81BA7F1}" dt="2024-01-29T16:23:56.125" v="23" actId="47"/>
        <pc:sldMkLst>
          <pc:docMk/>
          <pc:sldMk cId="815016064" sldId="288"/>
        </pc:sldMkLst>
      </pc:sldChg>
      <pc:sldChg chg="add del">
        <pc:chgData name="Kevin Bouchard" userId="2fc9e66d-ba45-474f-8a9f-7086b34a7d26" providerId="ADAL" clId="{03403F8F-C323-4C45-B08D-A945F81BA7F1}" dt="2024-01-29T16:23:56.125" v="23" actId="47"/>
        <pc:sldMkLst>
          <pc:docMk/>
          <pc:sldMk cId="944731150" sldId="289"/>
        </pc:sldMkLst>
      </pc:sldChg>
      <pc:sldChg chg="modSp add mod">
        <pc:chgData name="Kevin Bouchard" userId="2fc9e66d-ba45-474f-8a9f-7086b34a7d26" providerId="ADAL" clId="{03403F8F-C323-4C45-B08D-A945F81BA7F1}" dt="2024-02-01T01:50:35.978" v="1264"/>
        <pc:sldMkLst>
          <pc:docMk/>
          <pc:sldMk cId="2763100773" sldId="290"/>
        </pc:sldMkLst>
        <pc:spChg chg="mod">
          <ac:chgData name="Kevin Bouchard" userId="2fc9e66d-ba45-474f-8a9f-7086b34a7d26" providerId="ADAL" clId="{03403F8F-C323-4C45-B08D-A945F81BA7F1}" dt="2024-02-01T01:50:35.978" v="1264"/>
          <ac:spMkLst>
            <pc:docMk/>
            <pc:sldMk cId="2763100773" sldId="290"/>
            <ac:spMk id="3" creationId="{00000000-0000-0000-0000-000000000000}"/>
          </ac:spMkLst>
        </pc:spChg>
      </pc:sldChg>
      <pc:sldChg chg="modSp add mod">
        <pc:chgData name="Kevin Bouchard" userId="2fc9e66d-ba45-474f-8a9f-7086b34a7d26" providerId="ADAL" clId="{03403F8F-C323-4C45-B08D-A945F81BA7F1}" dt="2024-02-01T02:10:24.078" v="1615" actId="20577"/>
        <pc:sldMkLst>
          <pc:docMk/>
          <pc:sldMk cId="314675065" sldId="291"/>
        </pc:sldMkLst>
        <pc:spChg chg="mod">
          <ac:chgData name="Kevin Bouchard" userId="2fc9e66d-ba45-474f-8a9f-7086b34a7d26" providerId="ADAL" clId="{03403F8F-C323-4C45-B08D-A945F81BA7F1}" dt="2024-02-01T02:09:38.813" v="1594" actId="20577"/>
          <ac:spMkLst>
            <pc:docMk/>
            <pc:sldMk cId="314675065" sldId="291"/>
            <ac:spMk id="3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2:10:24.078" v="1615" actId="20577"/>
          <ac:spMkLst>
            <pc:docMk/>
            <pc:sldMk cId="314675065" sldId="291"/>
            <ac:spMk id="7" creationId="{00000000-0000-0000-0000-000000000000}"/>
          </ac:spMkLst>
        </pc:spChg>
      </pc:sldChg>
      <pc:sldChg chg="modSp add mod">
        <pc:chgData name="Kevin Bouchard" userId="2fc9e66d-ba45-474f-8a9f-7086b34a7d26" providerId="ADAL" clId="{03403F8F-C323-4C45-B08D-A945F81BA7F1}" dt="2024-02-01T01:56:48.390" v="1588"/>
        <pc:sldMkLst>
          <pc:docMk/>
          <pc:sldMk cId="1952848826" sldId="292"/>
        </pc:sldMkLst>
        <pc:spChg chg="mod">
          <ac:chgData name="Kevin Bouchard" userId="2fc9e66d-ba45-474f-8a9f-7086b34a7d26" providerId="ADAL" clId="{03403F8F-C323-4C45-B08D-A945F81BA7F1}" dt="2024-02-01T01:56:48.390" v="1588"/>
          <ac:spMkLst>
            <pc:docMk/>
            <pc:sldMk cId="1952848826" sldId="292"/>
            <ac:spMk id="3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56:34.226" v="1585" actId="6549"/>
          <ac:spMkLst>
            <pc:docMk/>
            <pc:sldMk cId="1952848826" sldId="292"/>
            <ac:spMk id="7" creationId="{00000000-0000-0000-0000-000000000000}"/>
          </ac:spMkLst>
        </pc:spChg>
        <pc:picChg chg="mod">
          <ac:chgData name="Kevin Bouchard" userId="2fc9e66d-ba45-474f-8a9f-7086b34a7d26" providerId="ADAL" clId="{03403F8F-C323-4C45-B08D-A945F81BA7F1}" dt="2024-02-01T01:55:49.931" v="1515" actId="1076"/>
          <ac:picMkLst>
            <pc:docMk/>
            <pc:sldMk cId="1952848826" sldId="292"/>
            <ac:picMk id="6" creationId="{00000000-0000-0000-0000-000000000000}"/>
          </ac:picMkLst>
        </pc:picChg>
      </pc:sldChg>
      <pc:sldChg chg="modSp add mod">
        <pc:chgData name="Kevin Bouchard" userId="2fc9e66d-ba45-474f-8a9f-7086b34a7d26" providerId="ADAL" clId="{03403F8F-C323-4C45-B08D-A945F81BA7F1}" dt="2024-02-01T01:55:36.274" v="1514" actId="207"/>
        <pc:sldMkLst>
          <pc:docMk/>
          <pc:sldMk cId="510624762" sldId="293"/>
        </pc:sldMkLst>
        <pc:spChg chg="mod">
          <ac:chgData name="Kevin Bouchard" userId="2fc9e66d-ba45-474f-8a9f-7086b34a7d26" providerId="ADAL" clId="{03403F8F-C323-4C45-B08D-A945F81BA7F1}" dt="2024-02-01T01:55:21.009" v="1510" actId="207"/>
          <ac:spMkLst>
            <pc:docMk/>
            <pc:sldMk cId="510624762" sldId="293"/>
            <ac:spMk id="3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55:36.274" v="1514" actId="207"/>
          <ac:spMkLst>
            <pc:docMk/>
            <pc:sldMk cId="510624762" sldId="293"/>
            <ac:spMk id="7" creationId="{00000000-0000-0000-0000-000000000000}"/>
          </ac:spMkLst>
        </pc:spChg>
        <pc:picChg chg="mod">
          <ac:chgData name="Kevin Bouchard" userId="2fc9e66d-ba45-474f-8a9f-7086b34a7d26" providerId="ADAL" clId="{03403F8F-C323-4C45-B08D-A945F81BA7F1}" dt="2024-02-01T01:50:21.708" v="1261" actId="1076"/>
          <ac:picMkLst>
            <pc:docMk/>
            <pc:sldMk cId="510624762" sldId="293"/>
            <ac:picMk id="6" creationId="{00000000-0000-0000-0000-000000000000}"/>
          </ac:picMkLst>
        </pc:picChg>
      </pc:sldChg>
      <pc:sldChg chg="add del">
        <pc:chgData name="Kevin Bouchard" userId="2fc9e66d-ba45-474f-8a9f-7086b34a7d26" providerId="ADAL" clId="{03403F8F-C323-4C45-B08D-A945F81BA7F1}" dt="2024-02-01T01:44:44.869" v="1048" actId="47"/>
        <pc:sldMkLst>
          <pc:docMk/>
          <pc:sldMk cId="9674401" sldId="294"/>
        </pc:sldMkLst>
      </pc:sldChg>
      <pc:sldChg chg="add del">
        <pc:chgData name="Kevin Bouchard" userId="2fc9e66d-ba45-474f-8a9f-7086b34a7d26" providerId="ADAL" clId="{03403F8F-C323-4C45-B08D-A945F81BA7F1}" dt="2024-02-01T01:31:47.971" v="628" actId="47"/>
        <pc:sldMkLst>
          <pc:docMk/>
          <pc:sldMk cId="3688621025" sldId="295"/>
        </pc:sldMkLst>
      </pc:sldChg>
      <pc:sldChg chg="add del">
        <pc:chgData name="Kevin Bouchard" userId="2fc9e66d-ba45-474f-8a9f-7086b34a7d26" providerId="ADAL" clId="{03403F8F-C323-4C45-B08D-A945F81BA7F1}" dt="2024-01-29T16:25:15.084" v="31" actId="47"/>
        <pc:sldMkLst>
          <pc:docMk/>
          <pc:sldMk cId="4223715526" sldId="296"/>
        </pc:sldMkLst>
      </pc:sldChg>
      <pc:sldChg chg="modSp add mod">
        <pc:chgData name="Kevin Bouchard" userId="2fc9e66d-ba45-474f-8a9f-7086b34a7d26" providerId="ADAL" clId="{03403F8F-C323-4C45-B08D-A945F81BA7F1}" dt="2024-02-01T01:34:39.848" v="873" actId="1076"/>
        <pc:sldMkLst>
          <pc:docMk/>
          <pc:sldMk cId="3282619988" sldId="298"/>
        </pc:sldMkLst>
        <pc:spChg chg="mod">
          <ac:chgData name="Kevin Bouchard" userId="2fc9e66d-ba45-474f-8a9f-7086b34a7d26" providerId="ADAL" clId="{03403F8F-C323-4C45-B08D-A945F81BA7F1}" dt="2024-02-01T01:34:16.506" v="871" actId="20577"/>
          <ac:spMkLst>
            <pc:docMk/>
            <pc:sldMk cId="3282619988" sldId="298"/>
            <ac:spMk id="2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34:31.643" v="872" actId="14100"/>
          <ac:spMkLst>
            <pc:docMk/>
            <pc:sldMk cId="3282619988" sldId="298"/>
            <ac:spMk id="3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34:39.848" v="873" actId="1076"/>
          <ac:spMkLst>
            <pc:docMk/>
            <pc:sldMk cId="3282619988" sldId="298"/>
            <ac:spMk id="7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34:39.848" v="873" actId="1076"/>
          <ac:spMkLst>
            <pc:docMk/>
            <pc:sldMk cId="3282619988" sldId="298"/>
            <ac:spMk id="10" creationId="{00000000-0000-0000-0000-000000000000}"/>
          </ac:spMkLst>
        </pc:spChg>
        <pc:picChg chg="mod">
          <ac:chgData name="Kevin Bouchard" userId="2fc9e66d-ba45-474f-8a9f-7086b34a7d26" providerId="ADAL" clId="{03403F8F-C323-4C45-B08D-A945F81BA7F1}" dt="2024-02-01T01:34:39.848" v="873" actId="1076"/>
          <ac:picMkLst>
            <pc:docMk/>
            <pc:sldMk cId="3282619988" sldId="298"/>
            <ac:picMk id="6" creationId="{00000000-0000-0000-0000-000000000000}"/>
          </ac:picMkLst>
        </pc:picChg>
        <pc:picChg chg="mod">
          <ac:chgData name="Kevin Bouchard" userId="2fc9e66d-ba45-474f-8a9f-7086b34a7d26" providerId="ADAL" clId="{03403F8F-C323-4C45-B08D-A945F81BA7F1}" dt="2024-02-01T01:34:39.848" v="873" actId="1076"/>
          <ac:picMkLst>
            <pc:docMk/>
            <pc:sldMk cId="3282619988" sldId="298"/>
            <ac:picMk id="8" creationId="{00000000-0000-0000-0000-000000000000}"/>
          </ac:picMkLst>
        </pc:picChg>
        <pc:picChg chg="mod">
          <ac:chgData name="Kevin Bouchard" userId="2fc9e66d-ba45-474f-8a9f-7086b34a7d26" providerId="ADAL" clId="{03403F8F-C323-4C45-B08D-A945F81BA7F1}" dt="2024-02-01T01:34:39.848" v="873" actId="1076"/>
          <ac:picMkLst>
            <pc:docMk/>
            <pc:sldMk cId="3282619988" sldId="298"/>
            <ac:picMk id="9" creationId="{00000000-0000-0000-0000-000000000000}"/>
          </ac:picMkLst>
        </pc:picChg>
      </pc:sldChg>
      <pc:sldChg chg="add del">
        <pc:chgData name="Kevin Bouchard" userId="2fc9e66d-ba45-474f-8a9f-7086b34a7d26" providerId="ADAL" clId="{03403F8F-C323-4C45-B08D-A945F81BA7F1}" dt="2024-02-01T01:30:47.717" v="572" actId="47"/>
        <pc:sldMkLst>
          <pc:docMk/>
          <pc:sldMk cId="893433089" sldId="299"/>
        </pc:sldMkLst>
      </pc:sldChg>
      <pc:sldChg chg="add del">
        <pc:chgData name="Kevin Bouchard" userId="2fc9e66d-ba45-474f-8a9f-7086b34a7d26" providerId="ADAL" clId="{03403F8F-C323-4C45-B08D-A945F81BA7F1}" dt="2024-01-29T16:21:23.389" v="5" actId="47"/>
        <pc:sldMkLst>
          <pc:docMk/>
          <pc:sldMk cId="914657930" sldId="301"/>
        </pc:sldMkLst>
      </pc:sldChg>
      <pc:sldChg chg="modSp add mod">
        <pc:chgData name="Kevin Bouchard" userId="2fc9e66d-ba45-474f-8a9f-7086b34a7d26" providerId="ADAL" clId="{03403F8F-C323-4C45-B08D-A945F81BA7F1}" dt="2024-02-01T01:25:07.958" v="477" actId="20577"/>
        <pc:sldMkLst>
          <pc:docMk/>
          <pc:sldMk cId="1417157174" sldId="302"/>
        </pc:sldMkLst>
        <pc:spChg chg="mod">
          <ac:chgData name="Kevin Bouchard" userId="2fc9e66d-ba45-474f-8a9f-7086b34a7d26" providerId="ADAL" clId="{03403F8F-C323-4C45-B08D-A945F81BA7F1}" dt="2024-02-01T01:23:53.941" v="424" actId="20577"/>
          <ac:spMkLst>
            <pc:docMk/>
            <pc:sldMk cId="1417157174" sldId="302"/>
            <ac:spMk id="2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25:07.958" v="477" actId="20577"/>
          <ac:spMkLst>
            <pc:docMk/>
            <pc:sldMk cId="1417157174" sldId="302"/>
            <ac:spMk id="3" creationId="{00000000-0000-0000-0000-000000000000}"/>
          </ac:spMkLst>
        </pc:spChg>
      </pc:sldChg>
      <pc:sldChg chg="modSp add mod">
        <pc:chgData name="Kevin Bouchard" userId="2fc9e66d-ba45-474f-8a9f-7086b34a7d26" providerId="ADAL" clId="{03403F8F-C323-4C45-B08D-A945F81BA7F1}" dt="2024-02-01T01:40:56.252" v="1027" actId="6549"/>
        <pc:sldMkLst>
          <pc:docMk/>
          <pc:sldMk cId="3230204524" sldId="303"/>
        </pc:sldMkLst>
        <pc:spChg chg="mod">
          <ac:chgData name="Kevin Bouchard" userId="2fc9e66d-ba45-474f-8a9f-7086b34a7d26" providerId="ADAL" clId="{03403F8F-C323-4C45-B08D-A945F81BA7F1}" dt="2024-02-01T01:39:30.074" v="962" actId="20577"/>
          <ac:spMkLst>
            <pc:docMk/>
            <pc:sldMk cId="3230204524" sldId="303"/>
            <ac:spMk id="2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40:56.252" v="1027" actId="6549"/>
          <ac:spMkLst>
            <pc:docMk/>
            <pc:sldMk cId="3230204524" sldId="303"/>
            <ac:spMk id="3" creationId="{00000000-0000-0000-0000-000000000000}"/>
          </ac:spMkLst>
        </pc:spChg>
      </pc:sldChg>
      <pc:sldChg chg="modSp add mod">
        <pc:chgData name="Kevin Bouchard" userId="2fc9e66d-ba45-474f-8a9f-7086b34a7d26" providerId="ADAL" clId="{03403F8F-C323-4C45-B08D-A945F81BA7F1}" dt="2024-02-01T01:42:53.238" v="1037"/>
        <pc:sldMkLst>
          <pc:docMk/>
          <pc:sldMk cId="3639181638" sldId="304"/>
        </pc:sldMkLst>
        <pc:spChg chg="mod">
          <ac:chgData name="Kevin Bouchard" userId="2fc9e66d-ba45-474f-8a9f-7086b34a7d26" providerId="ADAL" clId="{03403F8F-C323-4C45-B08D-A945F81BA7F1}" dt="2024-02-01T01:39:44.123" v="963"/>
          <ac:spMkLst>
            <pc:docMk/>
            <pc:sldMk cId="3639181638" sldId="304"/>
            <ac:spMk id="2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42:53.238" v="1037"/>
          <ac:spMkLst>
            <pc:docMk/>
            <pc:sldMk cId="3639181638" sldId="304"/>
            <ac:spMk id="3" creationId="{00000000-0000-0000-0000-000000000000}"/>
          </ac:spMkLst>
        </pc:spChg>
      </pc:sldChg>
      <pc:sldChg chg="modSp add mod">
        <pc:chgData name="Kevin Bouchard" userId="2fc9e66d-ba45-474f-8a9f-7086b34a7d26" providerId="ADAL" clId="{03403F8F-C323-4C45-B08D-A945F81BA7F1}" dt="2024-02-01T01:44:17.121" v="1047"/>
        <pc:sldMkLst>
          <pc:docMk/>
          <pc:sldMk cId="963158069" sldId="305"/>
        </pc:sldMkLst>
        <pc:spChg chg="mod">
          <ac:chgData name="Kevin Bouchard" userId="2fc9e66d-ba45-474f-8a9f-7086b34a7d26" providerId="ADAL" clId="{03403F8F-C323-4C45-B08D-A945F81BA7F1}" dt="2024-02-01T01:44:17.121" v="1047"/>
          <ac:spMkLst>
            <pc:docMk/>
            <pc:sldMk cId="963158069" sldId="305"/>
            <ac:spMk id="2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43:20.460" v="1046" actId="27636"/>
          <ac:spMkLst>
            <pc:docMk/>
            <pc:sldMk cId="963158069" sldId="305"/>
            <ac:spMk id="3" creationId="{00000000-0000-0000-0000-000000000000}"/>
          </ac:spMkLst>
        </pc:spChg>
      </pc:sldChg>
      <pc:sldChg chg="modSp add mod">
        <pc:chgData name="Kevin Bouchard" userId="2fc9e66d-ba45-474f-8a9f-7086b34a7d26" providerId="ADAL" clId="{03403F8F-C323-4C45-B08D-A945F81BA7F1}" dt="2024-02-01T01:39:15.757" v="941"/>
        <pc:sldMkLst>
          <pc:docMk/>
          <pc:sldMk cId="2706926982" sldId="306"/>
        </pc:sldMkLst>
        <pc:spChg chg="mod">
          <ac:chgData name="Kevin Bouchard" userId="2fc9e66d-ba45-474f-8a9f-7086b34a7d26" providerId="ADAL" clId="{03403F8F-C323-4C45-B08D-A945F81BA7F1}" dt="2024-02-01T01:36:57.497" v="900" actId="20577"/>
          <ac:spMkLst>
            <pc:docMk/>
            <pc:sldMk cId="2706926982" sldId="306"/>
            <ac:spMk id="2" creationId="{00000000-0000-0000-0000-000000000000}"/>
          </ac:spMkLst>
        </pc:spChg>
        <pc:graphicFrameChg chg="mod modGraphic">
          <ac:chgData name="Kevin Bouchard" userId="2fc9e66d-ba45-474f-8a9f-7086b34a7d26" providerId="ADAL" clId="{03403F8F-C323-4C45-B08D-A945F81BA7F1}" dt="2024-02-01T01:39:15.757" v="941"/>
          <ac:graphicFrameMkLst>
            <pc:docMk/>
            <pc:sldMk cId="2706926982" sldId="306"/>
            <ac:graphicFrameMk id="6" creationId="{00000000-0000-0000-0000-000000000000}"/>
          </ac:graphicFrameMkLst>
        </pc:graphicFrameChg>
      </pc:sldChg>
      <pc:sldChg chg="add del">
        <pc:chgData name="Kevin Bouchard" userId="2fc9e66d-ba45-474f-8a9f-7086b34a7d26" providerId="ADAL" clId="{03403F8F-C323-4C45-B08D-A945F81BA7F1}" dt="2024-01-29T16:24:34.239" v="29" actId="47"/>
        <pc:sldMkLst>
          <pc:docMk/>
          <pc:sldMk cId="2587541012" sldId="307"/>
        </pc:sldMkLst>
      </pc:sldChg>
      <pc:sldChg chg="modSp add del mod">
        <pc:chgData name="Kevin Bouchard" userId="2fc9e66d-ba45-474f-8a9f-7086b34a7d26" providerId="ADAL" clId="{03403F8F-C323-4C45-B08D-A945F81BA7F1}" dt="2024-02-01T02:16:10.183" v="1716" actId="1076"/>
        <pc:sldMkLst>
          <pc:docMk/>
          <pc:sldMk cId="1682079560" sldId="308"/>
        </pc:sldMkLst>
        <pc:spChg chg="mod">
          <ac:chgData name="Kevin Bouchard" userId="2fc9e66d-ba45-474f-8a9f-7086b34a7d26" providerId="ADAL" clId="{03403F8F-C323-4C45-B08D-A945F81BA7F1}" dt="2024-02-01T02:15:03.647" v="1683" actId="20577"/>
          <ac:spMkLst>
            <pc:docMk/>
            <pc:sldMk cId="1682079560" sldId="308"/>
            <ac:spMk id="2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2:16:10.183" v="1716" actId="1076"/>
          <ac:spMkLst>
            <pc:docMk/>
            <pc:sldMk cId="1682079560" sldId="308"/>
            <ac:spMk id="3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2:15:23.505" v="1695" actId="20577"/>
          <ac:spMkLst>
            <pc:docMk/>
            <pc:sldMk cId="1682079560" sldId="308"/>
            <ac:spMk id="4" creationId="{00000000-0000-0000-0000-000000000000}"/>
          </ac:spMkLst>
        </pc:spChg>
        <pc:picChg chg="mod">
          <ac:chgData name="Kevin Bouchard" userId="2fc9e66d-ba45-474f-8a9f-7086b34a7d26" providerId="ADAL" clId="{03403F8F-C323-4C45-B08D-A945F81BA7F1}" dt="2024-02-01T02:16:09.720" v="1715" actId="1076"/>
          <ac:picMkLst>
            <pc:docMk/>
            <pc:sldMk cId="1682079560" sldId="308"/>
            <ac:picMk id="6" creationId="{00000000-0000-0000-0000-000000000000}"/>
          </ac:picMkLst>
        </pc:picChg>
      </pc:sldChg>
      <pc:sldChg chg="add del">
        <pc:chgData name="Kevin Bouchard" userId="2fc9e66d-ba45-474f-8a9f-7086b34a7d26" providerId="ADAL" clId="{03403F8F-C323-4C45-B08D-A945F81BA7F1}" dt="2024-02-01T01:30:47.717" v="572" actId="47"/>
        <pc:sldMkLst>
          <pc:docMk/>
          <pc:sldMk cId="1450849691" sldId="309"/>
        </pc:sldMkLst>
      </pc:sldChg>
      <pc:sldChg chg="modSp add del mod">
        <pc:chgData name="Kevin Bouchard" userId="2fc9e66d-ba45-474f-8a9f-7086b34a7d26" providerId="ADAL" clId="{03403F8F-C323-4C45-B08D-A945F81BA7F1}" dt="2024-02-01T02:17:48.652" v="1831"/>
        <pc:sldMkLst>
          <pc:docMk/>
          <pc:sldMk cId="2201914648" sldId="310"/>
        </pc:sldMkLst>
        <pc:spChg chg="mod">
          <ac:chgData name="Kevin Bouchard" userId="2fc9e66d-ba45-474f-8a9f-7086b34a7d26" providerId="ADAL" clId="{03403F8F-C323-4C45-B08D-A945F81BA7F1}" dt="2024-02-01T02:17:17.714" v="1801" actId="20577"/>
          <ac:spMkLst>
            <pc:docMk/>
            <pc:sldMk cId="2201914648" sldId="310"/>
            <ac:spMk id="3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2:17:48.652" v="1831"/>
          <ac:spMkLst>
            <pc:docMk/>
            <pc:sldMk cId="2201914648" sldId="310"/>
            <ac:spMk id="14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2:17:34.073" v="1828" actId="20577"/>
          <ac:spMkLst>
            <pc:docMk/>
            <pc:sldMk cId="2201914648" sldId="310"/>
            <ac:spMk id="16" creationId="{00000000-0000-0000-0000-000000000000}"/>
          </ac:spMkLst>
        </pc:spChg>
      </pc:sldChg>
      <pc:sldChg chg="add del">
        <pc:chgData name="Kevin Bouchard" userId="2fc9e66d-ba45-474f-8a9f-7086b34a7d26" providerId="ADAL" clId="{03403F8F-C323-4C45-B08D-A945F81BA7F1}" dt="2024-02-01T01:30:47.717" v="572" actId="47"/>
        <pc:sldMkLst>
          <pc:docMk/>
          <pc:sldMk cId="4219892318" sldId="311"/>
        </pc:sldMkLst>
      </pc:sldChg>
      <pc:sldChg chg="add del">
        <pc:chgData name="Kevin Bouchard" userId="2fc9e66d-ba45-474f-8a9f-7086b34a7d26" providerId="ADAL" clId="{03403F8F-C323-4C45-B08D-A945F81BA7F1}" dt="2024-02-01T01:30:47.717" v="572" actId="47"/>
        <pc:sldMkLst>
          <pc:docMk/>
          <pc:sldMk cId="1252602538" sldId="312"/>
        </pc:sldMkLst>
      </pc:sldChg>
      <pc:sldChg chg="add del">
        <pc:chgData name="Kevin Bouchard" userId="2fc9e66d-ba45-474f-8a9f-7086b34a7d26" providerId="ADAL" clId="{03403F8F-C323-4C45-B08D-A945F81BA7F1}" dt="2024-01-29T16:24:27.144" v="27" actId="47"/>
        <pc:sldMkLst>
          <pc:docMk/>
          <pc:sldMk cId="492354524" sldId="313"/>
        </pc:sldMkLst>
      </pc:sldChg>
      <pc:sldChg chg="modSp add mod">
        <pc:chgData name="Kevin Bouchard" userId="2fc9e66d-ba45-474f-8a9f-7086b34a7d26" providerId="ADAL" clId="{03403F8F-C323-4C45-B08D-A945F81BA7F1}" dt="2024-02-01T01:53:17.896" v="1374" actId="20577"/>
        <pc:sldMkLst>
          <pc:docMk/>
          <pc:sldMk cId="1028991058" sldId="314"/>
        </pc:sldMkLst>
        <pc:spChg chg="mod">
          <ac:chgData name="Kevin Bouchard" userId="2fc9e66d-ba45-474f-8a9f-7086b34a7d26" providerId="ADAL" clId="{03403F8F-C323-4C45-B08D-A945F81BA7F1}" dt="2024-02-01T01:53:17.896" v="1374" actId="20577"/>
          <ac:spMkLst>
            <pc:docMk/>
            <pc:sldMk cId="1028991058" sldId="314"/>
            <ac:spMk id="2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51:08.797" v="1275" actId="20577"/>
          <ac:spMkLst>
            <pc:docMk/>
            <pc:sldMk cId="1028991058" sldId="314"/>
            <ac:spMk id="6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51:21.071" v="1291" actId="20577"/>
          <ac:spMkLst>
            <pc:docMk/>
            <pc:sldMk cId="1028991058" sldId="314"/>
            <ac:spMk id="7" creationId="{00000000-0000-0000-0000-000000000000}"/>
          </ac:spMkLst>
        </pc:spChg>
        <pc:spChg chg="mod">
          <ac:chgData name="Kevin Bouchard" userId="2fc9e66d-ba45-474f-8a9f-7086b34a7d26" providerId="ADAL" clId="{03403F8F-C323-4C45-B08D-A945F81BA7F1}" dt="2024-02-01T01:51:25.397" v="1294" actId="20577"/>
          <ac:spMkLst>
            <pc:docMk/>
            <pc:sldMk cId="1028991058" sldId="314"/>
            <ac:spMk id="8" creationId="{00000000-0000-0000-0000-000000000000}"/>
          </ac:spMkLst>
        </pc:spChg>
      </pc:sldChg>
      <pc:sldChg chg="modSp add mod">
        <pc:chgData name="Kevin Bouchard" userId="2fc9e66d-ba45-474f-8a9f-7086b34a7d26" providerId="ADAL" clId="{03403F8F-C323-4C45-B08D-A945F81BA7F1}" dt="2024-02-01T02:11:19.270" v="1627" actId="15"/>
        <pc:sldMkLst>
          <pc:docMk/>
          <pc:sldMk cId="2795745791" sldId="315"/>
        </pc:sldMkLst>
        <pc:spChg chg="mod">
          <ac:chgData name="Kevin Bouchard" userId="2fc9e66d-ba45-474f-8a9f-7086b34a7d26" providerId="ADAL" clId="{03403F8F-C323-4C45-B08D-A945F81BA7F1}" dt="2024-02-01T02:11:19.270" v="1627" actId="15"/>
          <ac:spMkLst>
            <pc:docMk/>
            <pc:sldMk cId="2795745791" sldId="315"/>
            <ac:spMk id="3" creationId="{E85E2805-D812-4002-89A7-7BD7BD15537B}"/>
          </ac:spMkLst>
        </pc:spChg>
      </pc:sldChg>
      <pc:sldChg chg="add">
        <pc:chgData name="Kevin Bouchard" userId="2fc9e66d-ba45-474f-8a9f-7086b34a7d26" providerId="ADAL" clId="{03403F8F-C323-4C45-B08D-A945F81BA7F1}" dt="2024-01-29T16:21:08.153" v="2"/>
        <pc:sldMkLst>
          <pc:docMk/>
          <pc:sldMk cId="420802782" sldId="316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3010766278" sldId="321"/>
        </pc:sldMkLst>
      </pc:sldChg>
      <pc:sldChg chg="modSp add mod">
        <pc:chgData name="Kevin Bouchard" userId="2fc9e66d-ba45-474f-8a9f-7086b34a7d26" providerId="ADAL" clId="{03403F8F-C323-4C45-B08D-A945F81BA7F1}" dt="2024-02-01T02:12:20.665" v="1637"/>
        <pc:sldMkLst>
          <pc:docMk/>
          <pc:sldMk cId="2356246062" sldId="324"/>
        </pc:sldMkLst>
        <pc:spChg chg="mod">
          <ac:chgData name="Kevin Bouchard" userId="2fc9e66d-ba45-474f-8a9f-7086b34a7d26" providerId="ADAL" clId="{03403F8F-C323-4C45-B08D-A945F81BA7F1}" dt="2024-02-01T02:12:20.665" v="1637"/>
          <ac:spMkLst>
            <pc:docMk/>
            <pc:sldMk cId="2356246062" sldId="324"/>
            <ac:spMk id="3" creationId="{4786B2DC-79CF-4D02-9943-3D8F8D6DE04E}"/>
          </ac:spMkLst>
        </pc:spChg>
        <pc:spChg chg="mod">
          <ac:chgData name="Kevin Bouchard" userId="2fc9e66d-ba45-474f-8a9f-7086b34a7d26" providerId="ADAL" clId="{03403F8F-C323-4C45-B08D-A945F81BA7F1}" dt="2024-02-01T02:10:53.893" v="1623" actId="1076"/>
          <ac:spMkLst>
            <pc:docMk/>
            <pc:sldMk cId="2356246062" sldId="324"/>
            <ac:spMk id="4" creationId="{B6B2D697-37D4-4916-9D88-60B71C816505}"/>
          </ac:spMkLst>
        </pc:spChg>
        <pc:picChg chg="mod">
          <ac:chgData name="Kevin Bouchard" userId="2fc9e66d-ba45-474f-8a9f-7086b34a7d26" providerId="ADAL" clId="{03403F8F-C323-4C45-B08D-A945F81BA7F1}" dt="2024-02-01T02:10:51.238" v="1622" actId="14100"/>
          <ac:picMkLst>
            <pc:docMk/>
            <pc:sldMk cId="2356246062" sldId="324"/>
            <ac:picMk id="6146" creationId="{488E99B2-EE61-4E2A-A532-BAD362682837}"/>
          </ac:picMkLst>
        </pc:picChg>
      </pc:sldChg>
      <pc:sldChg chg="modSp add mod chgLayout">
        <pc:chgData name="Kevin Bouchard" userId="2fc9e66d-ba45-474f-8a9f-7086b34a7d26" providerId="ADAL" clId="{03403F8F-C323-4C45-B08D-A945F81BA7F1}" dt="2024-02-01T02:12:29.771" v="1641" actId="15"/>
        <pc:sldMkLst>
          <pc:docMk/>
          <pc:sldMk cId="2399687512" sldId="325"/>
        </pc:sldMkLst>
        <pc:spChg chg="mod ord">
          <ac:chgData name="Kevin Bouchard" userId="2fc9e66d-ba45-474f-8a9f-7086b34a7d26" providerId="ADAL" clId="{03403F8F-C323-4C45-B08D-A945F81BA7F1}" dt="2024-02-01T01:53:23.597" v="1375" actId="700"/>
          <ac:spMkLst>
            <pc:docMk/>
            <pc:sldMk cId="2399687512" sldId="325"/>
            <ac:spMk id="2" creationId="{2DFB85C8-CC0B-4296-9409-0371F7C3F9CF}"/>
          </ac:spMkLst>
        </pc:spChg>
        <pc:spChg chg="mod ord">
          <ac:chgData name="Kevin Bouchard" userId="2fc9e66d-ba45-474f-8a9f-7086b34a7d26" providerId="ADAL" clId="{03403F8F-C323-4C45-B08D-A945F81BA7F1}" dt="2024-02-01T02:12:29.771" v="1641" actId="15"/>
          <ac:spMkLst>
            <pc:docMk/>
            <pc:sldMk cId="2399687512" sldId="325"/>
            <ac:spMk id="3" creationId="{580BD765-6715-4F10-BA39-5FEBE09A3B3C}"/>
          </ac:spMkLst>
        </pc:spChg>
        <pc:spChg chg="mod ord">
          <ac:chgData name="Kevin Bouchard" userId="2fc9e66d-ba45-474f-8a9f-7086b34a7d26" providerId="ADAL" clId="{03403F8F-C323-4C45-B08D-A945F81BA7F1}" dt="2024-02-01T01:53:23.597" v="1375" actId="700"/>
          <ac:spMkLst>
            <pc:docMk/>
            <pc:sldMk cId="2399687512" sldId="325"/>
            <ac:spMk id="4" creationId="{4ED5E0E7-AC7B-4C71-B246-13AD959F78D4}"/>
          </ac:spMkLst>
        </pc:spChg>
        <pc:spChg chg="mod ord">
          <ac:chgData name="Kevin Bouchard" userId="2fc9e66d-ba45-474f-8a9f-7086b34a7d26" providerId="ADAL" clId="{03403F8F-C323-4C45-B08D-A945F81BA7F1}" dt="2024-02-01T01:53:23.597" v="1375" actId="700"/>
          <ac:spMkLst>
            <pc:docMk/>
            <pc:sldMk cId="2399687512" sldId="325"/>
            <ac:spMk id="5" creationId="{A82E8989-2683-43A2-A953-7B40DC9419CA}"/>
          </ac:spMkLst>
        </pc:spChg>
      </pc:sldChg>
      <pc:sldChg chg="modSp add mod chgLayout">
        <pc:chgData name="Kevin Bouchard" userId="2fc9e66d-ba45-474f-8a9f-7086b34a7d26" providerId="ADAL" clId="{03403F8F-C323-4C45-B08D-A945F81BA7F1}" dt="2024-02-01T01:53:09.308" v="1371" actId="14100"/>
        <pc:sldMkLst>
          <pc:docMk/>
          <pc:sldMk cId="3656969496" sldId="326"/>
        </pc:sldMkLst>
        <pc:spChg chg="mod ord">
          <ac:chgData name="Kevin Bouchard" userId="2fc9e66d-ba45-474f-8a9f-7086b34a7d26" providerId="ADAL" clId="{03403F8F-C323-4C45-B08D-A945F81BA7F1}" dt="2024-02-01T01:52:17.752" v="1318" actId="20577"/>
          <ac:spMkLst>
            <pc:docMk/>
            <pc:sldMk cId="3656969496" sldId="326"/>
            <ac:spMk id="2" creationId="{7A85DD92-A3FA-427E-84C0-C7F04A207C6F}"/>
          </ac:spMkLst>
        </pc:spChg>
        <pc:spChg chg="mod ord">
          <ac:chgData name="Kevin Bouchard" userId="2fc9e66d-ba45-474f-8a9f-7086b34a7d26" providerId="ADAL" clId="{03403F8F-C323-4C45-B08D-A945F81BA7F1}" dt="2024-02-01T01:53:06.930" v="1370" actId="6549"/>
          <ac:spMkLst>
            <pc:docMk/>
            <pc:sldMk cId="3656969496" sldId="326"/>
            <ac:spMk id="3" creationId="{983338A4-D520-4B99-BCA3-F87E019273D1}"/>
          </ac:spMkLst>
        </pc:spChg>
        <pc:spChg chg="mod ord">
          <ac:chgData name="Kevin Bouchard" userId="2fc9e66d-ba45-474f-8a9f-7086b34a7d26" providerId="ADAL" clId="{03403F8F-C323-4C45-B08D-A945F81BA7F1}" dt="2024-02-01T01:51:32.291" v="1295" actId="700"/>
          <ac:spMkLst>
            <pc:docMk/>
            <pc:sldMk cId="3656969496" sldId="326"/>
            <ac:spMk id="4" creationId="{591910FE-E5D3-4DCF-80E8-9790D15DDEB6}"/>
          </ac:spMkLst>
        </pc:spChg>
        <pc:spChg chg="mod ord">
          <ac:chgData name="Kevin Bouchard" userId="2fc9e66d-ba45-474f-8a9f-7086b34a7d26" providerId="ADAL" clId="{03403F8F-C323-4C45-B08D-A945F81BA7F1}" dt="2024-02-01T01:51:32.291" v="1295" actId="700"/>
          <ac:spMkLst>
            <pc:docMk/>
            <pc:sldMk cId="3656969496" sldId="326"/>
            <ac:spMk id="5" creationId="{686FDC67-083D-4577-ADB3-266CEAA91126}"/>
          </ac:spMkLst>
        </pc:spChg>
        <pc:cxnChg chg="mod">
          <ac:chgData name="Kevin Bouchard" userId="2fc9e66d-ba45-474f-8a9f-7086b34a7d26" providerId="ADAL" clId="{03403F8F-C323-4C45-B08D-A945F81BA7F1}" dt="2024-02-01T01:51:53.258" v="1301" actId="14100"/>
          <ac:cxnSpMkLst>
            <pc:docMk/>
            <pc:sldMk cId="3656969496" sldId="326"/>
            <ac:cxnSpMk id="7" creationId="{999ACF09-C713-4CEC-A668-9BFAA6B6F77E}"/>
          </ac:cxnSpMkLst>
        </pc:cxnChg>
        <pc:cxnChg chg="mod">
          <ac:chgData name="Kevin Bouchard" userId="2fc9e66d-ba45-474f-8a9f-7086b34a7d26" providerId="ADAL" clId="{03403F8F-C323-4C45-B08D-A945F81BA7F1}" dt="2024-02-01T01:51:56.249" v="1302" actId="14100"/>
          <ac:cxnSpMkLst>
            <pc:docMk/>
            <pc:sldMk cId="3656969496" sldId="326"/>
            <ac:cxnSpMk id="9" creationId="{59536A9F-2FF2-43D8-BC18-6EFB0B1EAAE7}"/>
          </ac:cxnSpMkLst>
        </pc:cxnChg>
        <pc:cxnChg chg="mod">
          <ac:chgData name="Kevin Bouchard" userId="2fc9e66d-ba45-474f-8a9f-7086b34a7d26" providerId="ADAL" clId="{03403F8F-C323-4C45-B08D-A945F81BA7F1}" dt="2024-02-01T01:52:56.867" v="1357" actId="14100"/>
          <ac:cxnSpMkLst>
            <pc:docMk/>
            <pc:sldMk cId="3656969496" sldId="326"/>
            <ac:cxnSpMk id="12" creationId="{8A04D240-5F45-488C-885F-7C03F624E608}"/>
          </ac:cxnSpMkLst>
        </pc:cxnChg>
        <pc:cxnChg chg="mod">
          <ac:chgData name="Kevin Bouchard" userId="2fc9e66d-ba45-474f-8a9f-7086b34a7d26" providerId="ADAL" clId="{03403F8F-C323-4C45-B08D-A945F81BA7F1}" dt="2024-02-01T01:53:09.308" v="1371" actId="14100"/>
          <ac:cxnSpMkLst>
            <pc:docMk/>
            <pc:sldMk cId="3656969496" sldId="326"/>
            <ac:cxnSpMk id="14" creationId="{A3A9E8C9-3BA9-44A2-B83F-140F5F50ACB3}"/>
          </ac:cxnSpMkLst>
        </pc:cxnChg>
      </pc:sldChg>
      <pc:sldChg chg="modSp add del mod">
        <pc:chgData name="Kevin Bouchard" userId="2fc9e66d-ba45-474f-8a9f-7086b34a7d26" providerId="ADAL" clId="{03403F8F-C323-4C45-B08D-A945F81BA7F1}" dt="2024-01-29T16:24:36.621" v="30" actId="47"/>
        <pc:sldMkLst>
          <pc:docMk/>
          <pc:sldMk cId="2191370811" sldId="327"/>
        </pc:sldMkLst>
        <pc:spChg chg="mod">
          <ac:chgData name="Kevin Bouchard" userId="2fc9e66d-ba45-474f-8a9f-7086b34a7d26" providerId="ADAL" clId="{03403F8F-C323-4C45-B08D-A945F81BA7F1}" dt="2024-01-29T16:21:08.404" v="4" actId="27636"/>
          <ac:spMkLst>
            <pc:docMk/>
            <pc:sldMk cId="2191370811" sldId="327"/>
            <ac:spMk id="3" creationId="{E60BA3DC-6845-4B9B-B600-9AEA5EEE91DC}"/>
          </ac:spMkLst>
        </pc:spChg>
      </pc:sldChg>
      <pc:sldChg chg="add del">
        <pc:chgData name="Kevin Bouchard" userId="2fc9e66d-ba45-474f-8a9f-7086b34a7d26" providerId="ADAL" clId="{03403F8F-C323-4C45-B08D-A945F81BA7F1}" dt="2024-01-29T16:24:30.946" v="28" actId="47"/>
        <pc:sldMkLst>
          <pc:docMk/>
          <pc:sldMk cId="3997137090" sldId="328"/>
        </pc:sldMkLst>
      </pc:sldChg>
      <pc:sldChg chg="delSp add del setBg delDesignElem">
        <pc:chgData name="Kevin Bouchard" userId="2fc9e66d-ba45-474f-8a9f-7086b34a7d26" providerId="ADAL" clId="{03403F8F-C323-4C45-B08D-A945F81BA7F1}" dt="2024-02-01T01:31:42.849" v="627" actId="47"/>
        <pc:sldMkLst>
          <pc:docMk/>
          <pc:sldMk cId="1004824020" sldId="329"/>
        </pc:sldMkLst>
        <pc:spChg chg="del">
          <ac:chgData name="Kevin Bouchard" userId="2fc9e66d-ba45-474f-8a9f-7086b34a7d26" providerId="ADAL" clId="{03403F8F-C323-4C45-B08D-A945F81BA7F1}" dt="2024-01-29T16:21:08.153" v="2"/>
          <ac:spMkLst>
            <pc:docMk/>
            <pc:sldMk cId="1004824020" sldId="329"/>
            <ac:spMk id="12" creationId="{F3AF35CD-DA30-4E34-B0F3-32C27766DA05}"/>
          </ac:spMkLst>
        </pc:spChg>
        <pc:grpChg chg="del">
          <ac:chgData name="Kevin Bouchard" userId="2fc9e66d-ba45-474f-8a9f-7086b34a7d26" providerId="ADAL" clId="{03403F8F-C323-4C45-B08D-A945F81BA7F1}" dt="2024-01-29T16:21:08.153" v="2"/>
          <ac:grpSpMkLst>
            <pc:docMk/>
            <pc:sldMk cId="1004824020" sldId="329"/>
            <ac:grpSpMk id="14" creationId="{BCFC42DC-2C46-47C4-BC61-530557385DBD}"/>
          </ac:grpSpMkLst>
        </pc:grpChg>
      </pc:sldChg>
      <pc:sldChg chg="add del">
        <pc:chgData name="Kevin Bouchard" userId="2fc9e66d-ba45-474f-8a9f-7086b34a7d26" providerId="ADAL" clId="{03403F8F-C323-4C45-B08D-A945F81BA7F1}" dt="2024-02-01T01:30:47.717" v="572" actId="47"/>
        <pc:sldMkLst>
          <pc:docMk/>
          <pc:sldMk cId="1496974004" sldId="330"/>
        </pc:sldMkLst>
      </pc:sldChg>
      <pc:sldChg chg="modSp add mod chgLayout">
        <pc:chgData name="Kevin Bouchard" userId="2fc9e66d-ba45-474f-8a9f-7086b34a7d26" providerId="ADAL" clId="{03403F8F-C323-4C45-B08D-A945F81BA7F1}" dt="2024-02-01T01:31:34.943" v="626" actId="6549"/>
        <pc:sldMkLst>
          <pc:docMk/>
          <pc:sldMk cId="3416812052" sldId="331"/>
        </pc:sldMkLst>
        <pc:spChg chg="mod ord">
          <ac:chgData name="Kevin Bouchard" userId="2fc9e66d-ba45-474f-8a9f-7086b34a7d26" providerId="ADAL" clId="{03403F8F-C323-4C45-B08D-A945F81BA7F1}" dt="2024-02-01T01:31:24.598" v="612" actId="20577"/>
          <ac:spMkLst>
            <pc:docMk/>
            <pc:sldMk cId="3416812052" sldId="331"/>
            <ac:spMk id="2" creationId="{F0AC4F52-5F41-46DF-B881-09582D57E90B}"/>
          </ac:spMkLst>
        </pc:spChg>
        <pc:spChg chg="mod ord">
          <ac:chgData name="Kevin Bouchard" userId="2fc9e66d-ba45-474f-8a9f-7086b34a7d26" providerId="ADAL" clId="{03403F8F-C323-4C45-B08D-A945F81BA7F1}" dt="2024-02-01T01:31:34.943" v="626" actId="6549"/>
          <ac:spMkLst>
            <pc:docMk/>
            <pc:sldMk cId="3416812052" sldId="331"/>
            <ac:spMk id="3" creationId="{E35125ED-EE65-487D-A4DC-0F92CD9BCA65}"/>
          </ac:spMkLst>
        </pc:spChg>
        <pc:spChg chg="mod ord">
          <ac:chgData name="Kevin Bouchard" userId="2fc9e66d-ba45-474f-8a9f-7086b34a7d26" providerId="ADAL" clId="{03403F8F-C323-4C45-B08D-A945F81BA7F1}" dt="2024-02-01T01:30:56.105" v="573" actId="700"/>
          <ac:spMkLst>
            <pc:docMk/>
            <pc:sldMk cId="3416812052" sldId="331"/>
            <ac:spMk id="4" creationId="{DF75350D-7451-4FD2-98C2-706B25024500}"/>
          </ac:spMkLst>
        </pc:spChg>
        <pc:spChg chg="mod ord">
          <ac:chgData name="Kevin Bouchard" userId="2fc9e66d-ba45-474f-8a9f-7086b34a7d26" providerId="ADAL" clId="{03403F8F-C323-4C45-B08D-A945F81BA7F1}" dt="2024-02-01T01:30:56.105" v="573" actId="700"/>
          <ac:spMkLst>
            <pc:docMk/>
            <pc:sldMk cId="3416812052" sldId="331"/>
            <ac:spMk id="5" creationId="{AFCE47D4-4E3D-4F54-B233-19B4232EF916}"/>
          </ac:spMkLst>
        </pc:spChg>
        <pc:picChg chg="mod">
          <ac:chgData name="Kevin Bouchard" userId="2fc9e66d-ba45-474f-8a9f-7086b34a7d26" providerId="ADAL" clId="{03403F8F-C323-4C45-B08D-A945F81BA7F1}" dt="2024-02-01T01:31:06.551" v="577" actId="1076"/>
          <ac:picMkLst>
            <pc:docMk/>
            <pc:sldMk cId="3416812052" sldId="331"/>
            <ac:picMk id="1026" creationId="{608D1588-EA9B-47B3-BBDA-B53AB9FAD87D}"/>
          </ac:picMkLst>
        </pc:picChg>
      </pc:sldChg>
      <pc:sldChg chg="add del">
        <pc:chgData name="Kevin Bouchard" userId="2fc9e66d-ba45-474f-8a9f-7086b34a7d26" providerId="ADAL" clId="{03403F8F-C323-4C45-B08D-A945F81BA7F1}" dt="2024-02-01T01:30:47.717" v="572" actId="47"/>
        <pc:sldMkLst>
          <pc:docMk/>
          <pc:sldMk cId="3679068222" sldId="332"/>
        </pc:sldMkLst>
      </pc:sldChg>
      <pc:sldChg chg="modSp add mod">
        <pc:chgData name="Kevin Bouchard" userId="2fc9e66d-ba45-474f-8a9f-7086b34a7d26" providerId="ADAL" clId="{03403F8F-C323-4C45-B08D-A945F81BA7F1}" dt="2024-02-01T01:18:54.611" v="327" actId="20577"/>
        <pc:sldMkLst>
          <pc:docMk/>
          <pc:sldMk cId="3990248400" sldId="333"/>
        </pc:sldMkLst>
        <pc:spChg chg="mod">
          <ac:chgData name="Kevin Bouchard" userId="2fc9e66d-ba45-474f-8a9f-7086b34a7d26" providerId="ADAL" clId="{03403F8F-C323-4C45-B08D-A945F81BA7F1}" dt="2024-02-01T01:18:54.611" v="327" actId="20577"/>
          <ac:spMkLst>
            <pc:docMk/>
            <pc:sldMk cId="3990248400" sldId="333"/>
            <ac:spMk id="3" creationId="{CA203D02-5337-46E5-AE6F-CC8FDB15D926}"/>
          </ac:spMkLst>
        </pc:spChg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2872901573" sldId="337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1359455683" sldId="338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3693256641" sldId="340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3041545862" sldId="341"/>
        </pc:sldMkLst>
      </pc:sldChg>
      <pc:sldChg chg="addSp delSp modSp mod setClrOvrMap">
        <pc:chgData name="Kevin Bouchard" userId="2fc9e66d-ba45-474f-8a9f-7086b34a7d26" providerId="ADAL" clId="{03403F8F-C323-4C45-B08D-A945F81BA7F1}" dt="2024-02-01T01:54:21.494" v="1503" actId="20577"/>
        <pc:sldMkLst>
          <pc:docMk/>
          <pc:sldMk cId="173000083" sldId="349"/>
        </pc:sldMkLst>
        <pc:spChg chg="mod">
          <ac:chgData name="Kevin Bouchard" userId="2fc9e66d-ba45-474f-8a9f-7086b34a7d26" providerId="ADAL" clId="{03403F8F-C323-4C45-B08D-A945F81BA7F1}" dt="2024-02-01T01:21:22.948" v="352" actId="1076"/>
          <ac:spMkLst>
            <pc:docMk/>
            <pc:sldMk cId="173000083" sldId="349"/>
            <ac:spMk id="2" creationId="{80228327-13A8-899D-2B04-A6C988157BC9}"/>
          </ac:spMkLst>
        </pc:spChg>
        <pc:spChg chg="mod">
          <ac:chgData name="Kevin Bouchard" userId="2fc9e66d-ba45-474f-8a9f-7086b34a7d26" providerId="ADAL" clId="{03403F8F-C323-4C45-B08D-A945F81BA7F1}" dt="2024-02-01T01:19:55.080" v="340" actId="26606"/>
          <ac:spMkLst>
            <pc:docMk/>
            <pc:sldMk cId="173000083" sldId="349"/>
            <ac:spMk id="4" creationId="{FBA4B92C-9A35-5C0C-5B6E-0B867BC3BE77}"/>
          </ac:spMkLst>
        </pc:spChg>
        <pc:spChg chg="mod">
          <ac:chgData name="Kevin Bouchard" userId="2fc9e66d-ba45-474f-8a9f-7086b34a7d26" providerId="ADAL" clId="{03403F8F-C323-4C45-B08D-A945F81BA7F1}" dt="2024-02-01T01:54:21.494" v="1503" actId="20577"/>
          <ac:spMkLst>
            <pc:docMk/>
            <pc:sldMk cId="173000083" sldId="349"/>
            <ac:spMk id="11" creationId="{2C344546-A92B-2CAD-4D16-B1E952698467}"/>
          </ac:spMkLst>
        </pc:spChg>
        <pc:spChg chg="add del">
          <ac:chgData name="Kevin Bouchard" userId="2fc9e66d-ba45-474f-8a9f-7086b34a7d26" providerId="ADAL" clId="{03403F8F-C323-4C45-B08D-A945F81BA7F1}" dt="2024-02-01T01:19:55.080" v="340" actId="26606"/>
          <ac:spMkLst>
            <pc:docMk/>
            <pc:sldMk cId="173000083" sldId="349"/>
            <ac:spMk id="60" creationId="{472095BC-C06B-45BD-A206-0F75C6A4A963}"/>
          </ac:spMkLst>
        </pc:spChg>
        <pc:spChg chg="add del">
          <ac:chgData name="Kevin Bouchard" userId="2fc9e66d-ba45-474f-8a9f-7086b34a7d26" providerId="ADAL" clId="{03403F8F-C323-4C45-B08D-A945F81BA7F1}" dt="2024-02-01T01:19:55.080" v="340" actId="26606"/>
          <ac:spMkLst>
            <pc:docMk/>
            <pc:sldMk cId="173000083" sldId="349"/>
            <ac:spMk id="62" creationId="{4D40AAF3-394B-453B-8AF1-B796F8F9F977}"/>
          </ac:spMkLst>
        </pc:spChg>
        <pc:spChg chg="add del">
          <ac:chgData name="Kevin Bouchard" userId="2fc9e66d-ba45-474f-8a9f-7086b34a7d26" providerId="ADAL" clId="{03403F8F-C323-4C45-B08D-A945F81BA7F1}" dt="2024-02-01T01:19:55.080" v="340" actId="26606"/>
          <ac:spMkLst>
            <pc:docMk/>
            <pc:sldMk cId="173000083" sldId="349"/>
            <ac:spMk id="64" creationId="{A4D0672D-43C7-420C-A186-48122D7CD59D}"/>
          </ac:spMkLst>
        </pc:spChg>
        <pc:spChg chg="add del">
          <ac:chgData name="Kevin Bouchard" userId="2fc9e66d-ba45-474f-8a9f-7086b34a7d26" providerId="ADAL" clId="{03403F8F-C323-4C45-B08D-A945F81BA7F1}" dt="2024-02-01T01:19:55.059" v="339" actId="26606"/>
          <ac:spMkLst>
            <pc:docMk/>
            <pc:sldMk cId="173000083" sldId="349"/>
            <ac:spMk id="73" creationId="{2A0E4E09-FC02-4ADC-951A-3FFA90B6FE39}"/>
          </ac:spMkLst>
        </pc:spChg>
        <pc:spChg chg="add del">
          <ac:chgData name="Kevin Bouchard" userId="2fc9e66d-ba45-474f-8a9f-7086b34a7d26" providerId="ADAL" clId="{03403F8F-C323-4C45-B08D-A945F81BA7F1}" dt="2024-02-01T01:19:55.059" v="339" actId="26606"/>
          <ac:spMkLst>
            <pc:docMk/>
            <pc:sldMk cId="173000083" sldId="349"/>
            <ac:spMk id="75" creationId="{0060CE1A-A2ED-43AC-857D-05822177FAD1}"/>
          </ac:spMkLst>
        </pc:spChg>
        <pc:spChg chg="add">
          <ac:chgData name="Kevin Bouchard" userId="2fc9e66d-ba45-474f-8a9f-7086b34a7d26" providerId="ADAL" clId="{03403F8F-C323-4C45-B08D-A945F81BA7F1}" dt="2024-02-01T01:19:55.080" v="340" actId="26606"/>
          <ac:spMkLst>
            <pc:docMk/>
            <pc:sldMk cId="173000083" sldId="349"/>
            <ac:spMk id="81" creationId="{F79FF99C-BAA9-404F-9C96-6DD456B4F795}"/>
          </ac:spMkLst>
        </pc:spChg>
        <pc:spChg chg="add">
          <ac:chgData name="Kevin Bouchard" userId="2fc9e66d-ba45-474f-8a9f-7086b34a7d26" providerId="ADAL" clId="{03403F8F-C323-4C45-B08D-A945F81BA7F1}" dt="2024-02-01T01:19:55.080" v="340" actId="26606"/>
          <ac:spMkLst>
            <pc:docMk/>
            <pc:sldMk cId="173000083" sldId="349"/>
            <ac:spMk id="82" creationId="{49C44AFD-C72D-4D9C-84C6-73E615CED884}"/>
          </ac:spMkLst>
        </pc:spChg>
        <pc:grpChg chg="add del">
          <ac:chgData name="Kevin Bouchard" userId="2fc9e66d-ba45-474f-8a9f-7086b34a7d26" providerId="ADAL" clId="{03403F8F-C323-4C45-B08D-A945F81BA7F1}" dt="2024-02-01T01:19:55.080" v="340" actId="26606"/>
          <ac:grpSpMkLst>
            <pc:docMk/>
            <pc:sldMk cId="173000083" sldId="349"/>
            <ac:grpSpMk id="66" creationId="{D96E3E53-A85C-4F1C-8D49-274B28584203}"/>
          </ac:grpSpMkLst>
        </pc:grpChg>
        <pc:grpChg chg="add del">
          <ac:chgData name="Kevin Bouchard" userId="2fc9e66d-ba45-474f-8a9f-7086b34a7d26" providerId="ADAL" clId="{03403F8F-C323-4C45-B08D-A945F81BA7F1}" dt="2024-02-01T01:19:55.059" v="339" actId="26606"/>
          <ac:grpSpMkLst>
            <pc:docMk/>
            <pc:sldMk cId="173000083" sldId="349"/>
            <ac:grpSpMk id="77" creationId="{D68B9961-F007-40D1-AF51-61B6DE5106CE}"/>
          </ac:grpSpMkLst>
        </pc:grpChg>
        <pc:grpChg chg="add">
          <ac:chgData name="Kevin Bouchard" userId="2fc9e66d-ba45-474f-8a9f-7086b34a7d26" providerId="ADAL" clId="{03403F8F-C323-4C45-B08D-A945F81BA7F1}" dt="2024-02-01T01:19:55.080" v="340" actId="26606"/>
          <ac:grpSpMkLst>
            <pc:docMk/>
            <pc:sldMk cId="173000083" sldId="349"/>
            <ac:grpSpMk id="83" creationId="{1D25B14F-36E0-41E8-956F-CABEF1ADD65F}"/>
          </ac:grpSpMkLst>
        </pc:grpChg>
        <pc:picChg chg="del">
          <ac:chgData name="Kevin Bouchard" userId="2fc9e66d-ba45-474f-8a9f-7086b34a7d26" providerId="ADAL" clId="{03403F8F-C323-4C45-B08D-A945F81BA7F1}" dt="2024-02-01T01:19:29.290" v="333" actId="478"/>
          <ac:picMkLst>
            <pc:docMk/>
            <pc:sldMk cId="173000083" sldId="349"/>
            <ac:picMk id="6" creationId="{F4EC9B8B-F970-1B2D-4E00-5C2B5F690901}"/>
          </ac:picMkLst>
        </pc:picChg>
        <pc:picChg chg="del">
          <ac:chgData name="Kevin Bouchard" userId="2fc9e66d-ba45-474f-8a9f-7086b34a7d26" providerId="ADAL" clId="{03403F8F-C323-4C45-B08D-A945F81BA7F1}" dt="2024-02-01T01:19:18.099" v="331" actId="478"/>
          <ac:picMkLst>
            <pc:docMk/>
            <pc:sldMk cId="173000083" sldId="349"/>
            <ac:picMk id="7" creationId="{212F5BEF-0657-6698-2FB0-1652D7C15957}"/>
          </ac:picMkLst>
        </pc:picChg>
        <pc:picChg chg="add del mod">
          <ac:chgData name="Kevin Bouchard" userId="2fc9e66d-ba45-474f-8a9f-7086b34a7d26" providerId="ADAL" clId="{03403F8F-C323-4C45-B08D-A945F81BA7F1}" dt="2024-02-01T01:14:52.533" v="35" actId="478"/>
          <ac:picMkLst>
            <pc:docMk/>
            <pc:sldMk cId="173000083" sldId="349"/>
            <ac:picMk id="8" creationId="{935DA0D2-93A5-C75A-01D7-EA3AC0B8B995}"/>
          </ac:picMkLst>
        </pc:picChg>
        <pc:picChg chg="add mod ord">
          <ac:chgData name="Kevin Bouchard" userId="2fc9e66d-ba45-474f-8a9f-7086b34a7d26" providerId="ADAL" clId="{03403F8F-C323-4C45-B08D-A945F81BA7F1}" dt="2024-02-01T01:21:31.060" v="354" actId="1076"/>
          <ac:picMkLst>
            <pc:docMk/>
            <pc:sldMk cId="173000083" sldId="349"/>
            <ac:picMk id="10" creationId="{3F85A3C9-6186-A034-1DD7-64FF684196A2}"/>
          </ac:picMkLst>
        </pc:picChg>
        <pc:picChg chg="add del mod">
          <ac:chgData name="Kevin Bouchard" userId="2fc9e66d-ba45-474f-8a9f-7086b34a7d26" providerId="ADAL" clId="{03403F8F-C323-4C45-B08D-A945F81BA7F1}" dt="2024-02-01T01:19:45.469" v="337" actId="478"/>
          <ac:picMkLst>
            <pc:docMk/>
            <pc:sldMk cId="173000083" sldId="349"/>
            <ac:picMk id="13" creationId="{529A0AB2-180B-3851-F3E5-5535C88C281F}"/>
          </ac:picMkLst>
        </pc:picChg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3990030782" sldId="364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1182897821" sldId="367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1824815088" sldId="368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3452065582" sldId="369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2373844102" sldId="370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763831748" sldId="371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836046428" sldId="372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85077638" sldId="373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3345564936" sldId="374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730602604" sldId="375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3017406028" sldId="376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219111074" sldId="377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3076407485" sldId="378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2235364143" sldId="379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1534447901" sldId="380"/>
        </pc:sldMkLst>
      </pc:sldChg>
      <pc:sldChg chg="del">
        <pc:chgData name="Kevin Bouchard" userId="2fc9e66d-ba45-474f-8a9f-7086b34a7d26" providerId="ADAL" clId="{03403F8F-C323-4C45-B08D-A945F81BA7F1}" dt="2024-01-29T16:19:20.332" v="0" actId="47"/>
        <pc:sldMkLst>
          <pc:docMk/>
          <pc:sldMk cId="2162268592" sldId="381"/>
        </pc:sldMkLst>
      </pc:sldChg>
      <pc:sldMasterChg chg="delSldLayout">
        <pc:chgData name="Kevin Bouchard" userId="2fc9e66d-ba45-474f-8a9f-7086b34a7d26" providerId="ADAL" clId="{03403F8F-C323-4C45-B08D-A945F81BA7F1}" dt="2024-01-29T16:19:20.332" v="0" actId="47"/>
        <pc:sldMasterMkLst>
          <pc:docMk/>
          <pc:sldMasterMk cId="688072617" sldId="2147483792"/>
        </pc:sldMasterMkLst>
        <pc:sldLayoutChg chg="del">
          <pc:chgData name="Kevin Bouchard" userId="2fc9e66d-ba45-474f-8a9f-7086b34a7d26" providerId="ADAL" clId="{03403F8F-C323-4C45-B08D-A945F81BA7F1}" dt="2024-01-29T16:19:20.332" v="0" actId="47"/>
          <pc:sldLayoutMkLst>
            <pc:docMk/>
            <pc:sldMasterMk cId="688072617" sldId="2147483792"/>
            <pc:sldLayoutMk cId="3515453241" sldId="2147483804"/>
          </pc:sldLayoutMkLst>
        </pc:sldLayoutChg>
      </pc:sldMasterChg>
    </pc:docChg>
  </pc:docChgLst>
  <pc:docChgLst>
    <pc:chgData name="Kevin Bouchard" userId="2fc9e66d-ba45-474f-8a9f-7086b34a7d26" providerId="ADAL" clId="{D1F6E0D6-7D92-49E3-9BE1-FAB7F0A1BF16}"/>
    <pc:docChg chg="undo custSel addSld delSld modSld">
      <pc:chgData name="Kevin Bouchard" userId="2fc9e66d-ba45-474f-8a9f-7086b34a7d26" providerId="ADAL" clId="{D1F6E0D6-7D92-49E3-9BE1-FAB7F0A1BF16}" dt="2024-01-27T21:17:49.503" v="4873" actId="47"/>
      <pc:docMkLst>
        <pc:docMk/>
      </pc:docMkLst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1198745073" sldId="284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1218816864" sldId="286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3813327279" sldId="287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378489798" sldId="288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3906073535" sldId="289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1793809689" sldId="290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543565809" sldId="291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839620273" sldId="292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3512502901" sldId="293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695543587" sldId="294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1812478561" sldId="295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1327860693" sldId="296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345226211" sldId="297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279426057" sldId="298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3222266299" sldId="299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4060780696" sldId="300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2598629219" sldId="302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507249540" sldId="303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2198734492" sldId="304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1104281022" sldId="305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21371481" sldId="307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990244783" sldId="308"/>
        </pc:sldMkLst>
      </pc:sldChg>
      <pc:sldChg chg="modSp add mod modClrScheme chgLayout">
        <pc:chgData name="Kevin Bouchard" userId="2fc9e66d-ba45-474f-8a9f-7086b34a7d26" providerId="ADAL" clId="{D1F6E0D6-7D92-49E3-9BE1-FAB7F0A1BF16}" dt="2024-01-27T21:13:52.690" v="4592"/>
        <pc:sldMkLst>
          <pc:docMk/>
          <pc:sldMk cId="2006171445" sldId="310"/>
        </pc:sldMkLst>
        <pc:spChg chg="mod ord">
          <ac:chgData name="Kevin Bouchard" userId="2fc9e66d-ba45-474f-8a9f-7086b34a7d26" providerId="ADAL" clId="{D1F6E0D6-7D92-49E3-9BE1-FAB7F0A1BF16}" dt="2024-01-27T21:05:37.873" v="4333" actId="20577"/>
          <ac:spMkLst>
            <pc:docMk/>
            <pc:sldMk cId="2006171445" sldId="310"/>
            <ac:spMk id="4" creationId="{5AB9593A-8DE4-5F67-A443-3706D6DC94FF}"/>
          </ac:spMkLst>
        </pc:spChg>
        <pc:spChg chg="mod ord">
          <ac:chgData name="Kevin Bouchard" userId="2fc9e66d-ba45-474f-8a9f-7086b34a7d26" providerId="ADAL" clId="{D1F6E0D6-7D92-49E3-9BE1-FAB7F0A1BF16}" dt="2024-01-27T21:13:52.690" v="4592"/>
          <ac:spMkLst>
            <pc:docMk/>
            <pc:sldMk cId="2006171445" sldId="310"/>
            <ac:spMk id="5" creationId="{8AFD9C82-99F8-26ED-A3A7-3D1570CA8EF8}"/>
          </ac:spMkLst>
        </pc:spChg>
      </pc:sldChg>
      <pc:sldChg chg="modSp add mod modClrScheme chgLayout modNotesTx">
        <pc:chgData name="Kevin Bouchard" userId="2fc9e66d-ba45-474f-8a9f-7086b34a7d26" providerId="ADAL" clId="{D1F6E0D6-7D92-49E3-9BE1-FAB7F0A1BF16}" dt="2024-01-27T18:14:46.989" v="168" actId="242"/>
        <pc:sldMkLst>
          <pc:docMk/>
          <pc:sldMk cId="2903338431" sldId="311"/>
        </pc:sldMkLst>
        <pc:spChg chg="mod ord">
          <ac:chgData name="Kevin Bouchard" userId="2fc9e66d-ba45-474f-8a9f-7086b34a7d26" providerId="ADAL" clId="{D1F6E0D6-7D92-49E3-9BE1-FAB7F0A1BF16}" dt="2024-01-27T18:14:46.989" v="168" actId="242"/>
          <ac:spMkLst>
            <pc:docMk/>
            <pc:sldMk cId="2903338431" sldId="311"/>
            <ac:spMk id="87" creationId="{00000000-0000-0000-0000-000000000000}"/>
          </ac:spMkLst>
        </pc:spChg>
        <pc:spChg chg="mod ord">
          <ac:chgData name="Kevin Bouchard" userId="2fc9e66d-ba45-474f-8a9f-7086b34a7d26" providerId="ADAL" clId="{D1F6E0D6-7D92-49E3-9BE1-FAB7F0A1BF16}" dt="2024-01-27T18:14:10.306" v="155" actId="20577"/>
          <ac:spMkLst>
            <pc:docMk/>
            <pc:sldMk cId="2903338431" sldId="311"/>
            <ac:spMk id="88" creationId="{00000000-0000-0000-0000-000000000000}"/>
          </ac:spMkLst>
        </pc:spChg>
        <pc:spChg chg="mod ord">
          <ac:chgData name="Kevin Bouchard" userId="2fc9e66d-ba45-474f-8a9f-7086b34a7d26" providerId="ADAL" clId="{D1F6E0D6-7D92-49E3-9BE1-FAB7F0A1BF16}" dt="2024-01-27T18:10:59.550" v="51" actId="700"/>
          <ac:spMkLst>
            <pc:docMk/>
            <pc:sldMk cId="2903338431" sldId="311"/>
            <ac:spMk id="93" creationId="{00000000-0000-0000-0000-000000000000}"/>
          </ac:spMkLst>
        </pc:spChg>
      </pc:sldChg>
      <pc:sldChg chg="modSp add del mod modClrScheme chgLayout">
        <pc:chgData name="Kevin Bouchard" userId="2fc9e66d-ba45-474f-8a9f-7086b34a7d26" providerId="ADAL" clId="{D1F6E0D6-7D92-49E3-9BE1-FAB7F0A1BF16}" dt="2024-01-27T21:17:49.503" v="4873" actId="47"/>
        <pc:sldMkLst>
          <pc:docMk/>
          <pc:sldMk cId="38380945" sldId="312"/>
        </pc:sldMkLst>
        <pc:spChg chg="mod ord">
          <ac:chgData name="Kevin Bouchard" userId="2fc9e66d-ba45-474f-8a9f-7086b34a7d26" providerId="ADAL" clId="{D1F6E0D6-7D92-49E3-9BE1-FAB7F0A1BF16}" dt="2024-01-27T21:05:47.875" v="4334" actId="700"/>
          <ac:spMkLst>
            <pc:docMk/>
            <pc:sldMk cId="38380945" sldId="312"/>
            <ac:spMk id="2" creationId="{35F1BF8C-254E-771C-D487-925AEBB22EA1}"/>
          </ac:spMkLst>
        </pc:spChg>
        <pc:spChg chg="mod ord">
          <ac:chgData name="Kevin Bouchard" userId="2fc9e66d-ba45-474f-8a9f-7086b34a7d26" providerId="ADAL" clId="{D1F6E0D6-7D92-49E3-9BE1-FAB7F0A1BF16}" dt="2024-01-27T21:05:47.875" v="4334" actId="700"/>
          <ac:spMkLst>
            <pc:docMk/>
            <pc:sldMk cId="38380945" sldId="312"/>
            <ac:spMk id="3" creationId="{2FDC6F6E-9584-49BF-8732-26C0720A2D4A}"/>
          </ac:spMkLst>
        </pc:spChg>
        <pc:spChg chg="mod ord">
          <ac:chgData name="Kevin Bouchard" userId="2fc9e66d-ba45-474f-8a9f-7086b34a7d26" providerId="ADAL" clId="{D1F6E0D6-7D92-49E3-9BE1-FAB7F0A1BF16}" dt="2024-01-27T21:05:47.875" v="4334" actId="700"/>
          <ac:spMkLst>
            <pc:docMk/>
            <pc:sldMk cId="38380945" sldId="312"/>
            <ac:spMk id="4" creationId="{3214D029-1C61-9982-65EE-9E3AD10B0D0F}"/>
          </ac:spMkLst>
        </pc:spChg>
        <pc:spChg chg="mod">
          <ac:chgData name="Kevin Bouchard" userId="2fc9e66d-ba45-474f-8a9f-7086b34a7d26" providerId="ADAL" clId="{D1F6E0D6-7D92-49E3-9BE1-FAB7F0A1BF16}" dt="2024-01-27T21:12:24.314" v="4529" actId="1076"/>
          <ac:spMkLst>
            <pc:docMk/>
            <pc:sldMk cId="38380945" sldId="312"/>
            <ac:spMk id="5" creationId="{141E0456-FFFF-DCDE-B003-CC1D96B2AC7D}"/>
          </ac:spMkLst>
        </pc:spChg>
      </pc:sldChg>
      <pc:sldChg chg="add">
        <pc:chgData name="Kevin Bouchard" userId="2fc9e66d-ba45-474f-8a9f-7086b34a7d26" providerId="ADAL" clId="{D1F6E0D6-7D92-49E3-9BE1-FAB7F0A1BF16}" dt="2024-01-27T18:06:08.006" v="48"/>
        <pc:sldMkLst>
          <pc:docMk/>
          <pc:sldMk cId="1462314931" sldId="313"/>
        </pc:sldMkLst>
      </pc:sldChg>
      <pc:sldChg chg="add">
        <pc:chgData name="Kevin Bouchard" userId="2fc9e66d-ba45-474f-8a9f-7086b34a7d26" providerId="ADAL" clId="{D1F6E0D6-7D92-49E3-9BE1-FAB7F0A1BF16}" dt="2024-01-27T18:06:08.006" v="48"/>
        <pc:sldMkLst>
          <pc:docMk/>
          <pc:sldMk cId="2006122302" sldId="314"/>
        </pc:sldMkLst>
      </pc:sldChg>
      <pc:sldChg chg="add">
        <pc:chgData name="Kevin Bouchard" userId="2fc9e66d-ba45-474f-8a9f-7086b34a7d26" providerId="ADAL" clId="{D1F6E0D6-7D92-49E3-9BE1-FAB7F0A1BF16}" dt="2024-01-27T18:06:08.006" v="48"/>
        <pc:sldMkLst>
          <pc:docMk/>
          <pc:sldMk cId="3765643738" sldId="315"/>
        </pc:sldMkLst>
      </pc:sldChg>
      <pc:sldChg chg="add">
        <pc:chgData name="Kevin Bouchard" userId="2fc9e66d-ba45-474f-8a9f-7086b34a7d26" providerId="ADAL" clId="{D1F6E0D6-7D92-49E3-9BE1-FAB7F0A1BF16}" dt="2024-01-27T18:06:08.006" v="48"/>
        <pc:sldMkLst>
          <pc:docMk/>
          <pc:sldMk cId="1705714195" sldId="316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1878114602" sldId="316"/>
        </pc:sldMkLst>
      </pc:sldChg>
      <pc:sldChg chg="modSp add mod modClrScheme chgLayout modNotesTx">
        <pc:chgData name="Kevin Bouchard" userId="2fc9e66d-ba45-474f-8a9f-7086b34a7d26" providerId="ADAL" clId="{D1F6E0D6-7D92-49E3-9BE1-FAB7F0A1BF16}" dt="2024-01-27T20:44:42.139" v="3709" actId="20577"/>
        <pc:sldMkLst>
          <pc:docMk/>
          <pc:sldMk cId="861169799" sldId="317"/>
        </pc:sldMkLst>
        <pc:spChg chg="mod ord">
          <ac:chgData name="Kevin Bouchard" userId="2fc9e66d-ba45-474f-8a9f-7086b34a7d26" providerId="ADAL" clId="{D1F6E0D6-7D92-49E3-9BE1-FAB7F0A1BF16}" dt="2024-01-27T18:11:46.896" v="54" actId="700"/>
          <ac:spMkLst>
            <pc:docMk/>
            <pc:sldMk cId="861169799" sldId="317"/>
            <ac:spMk id="2" creationId="{615C99A0-8329-C208-FD57-0E91C9B7BC4F}"/>
          </ac:spMkLst>
        </pc:spChg>
        <pc:spChg chg="mod ord">
          <ac:chgData name="Kevin Bouchard" userId="2fc9e66d-ba45-474f-8a9f-7086b34a7d26" providerId="ADAL" clId="{D1F6E0D6-7D92-49E3-9BE1-FAB7F0A1BF16}" dt="2024-01-27T18:11:46.896" v="54" actId="700"/>
          <ac:spMkLst>
            <pc:docMk/>
            <pc:sldMk cId="861169799" sldId="317"/>
            <ac:spMk id="3" creationId="{9180BDF3-70BF-C9C6-A83E-5693B56F58A5}"/>
          </ac:spMkLst>
        </pc:spChg>
        <pc:spChg chg="mod ord">
          <ac:chgData name="Kevin Bouchard" userId="2fc9e66d-ba45-474f-8a9f-7086b34a7d26" providerId="ADAL" clId="{D1F6E0D6-7D92-49E3-9BE1-FAB7F0A1BF16}" dt="2024-01-27T20:44:42.139" v="3709" actId="20577"/>
          <ac:spMkLst>
            <pc:docMk/>
            <pc:sldMk cId="861169799" sldId="317"/>
            <ac:spMk id="4" creationId="{38CA5D02-4EBE-0281-4312-16A71F389241}"/>
          </ac:spMkLst>
        </pc:spChg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1790936805" sldId="317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1816306792" sldId="318"/>
        </pc:sldMkLst>
      </pc:sldChg>
      <pc:sldChg chg="add">
        <pc:chgData name="Kevin Bouchard" userId="2fc9e66d-ba45-474f-8a9f-7086b34a7d26" providerId="ADAL" clId="{D1F6E0D6-7D92-49E3-9BE1-FAB7F0A1BF16}" dt="2024-01-27T18:06:08.006" v="48"/>
        <pc:sldMkLst>
          <pc:docMk/>
          <pc:sldMk cId="3952583559" sldId="318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2313909086" sldId="319"/>
        </pc:sldMkLst>
      </pc:sldChg>
      <pc:sldChg chg="addSp delSp modSp add mod modClrScheme chgLayout modNotesTx">
        <pc:chgData name="Kevin Bouchard" userId="2fc9e66d-ba45-474f-8a9f-7086b34a7d26" providerId="ADAL" clId="{D1F6E0D6-7D92-49E3-9BE1-FAB7F0A1BF16}" dt="2024-01-27T20:40:13.146" v="3609" actId="20577"/>
        <pc:sldMkLst>
          <pc:docMk/>
          <pc:sldMk cId="81668830" sldId="320"/>
        </pc:sldMkLst>
        <pc:spChg chg="add mod ord">
          <ac:chgData name="Kevin Bouchard" userId="2fc9e66d-ba45-474f-8a9f-7086b34a7d26" providerId="ADAL" clId="{D1F6E0D6-7D92-49E3-9BE1-FAB7F0A1BF16}" dt="2024-01-27T18:11:57.027" v="55" actId="700"/>
          <ac:spMkLst>
            <pc:docMk/>
            <pc:sldMk cId="81668830" sldId="320"/>
            <ac:spMk id="2" creationId="{6B11D1EE-4D39-659B-9991-087DE6380272}"/>
          </ac:spMkLst>
        </pc:spChg>
        <pc:spChg chg="mod">
          <ac:chgData name="Kevin Bouchard" userId="2fc9e66d-ba45-474f-8a9f-7086b34a7d26" providerId="ADAL" clId="{D1F6E0D6-7D92-49E3-9BE1-FAB7F0A1BF16}" dt="2024-01-27T19:02:57.164" v="1063" actId="404"/>
          <ac:spMkLst>
            <pc:docMk/>
            <pc:sldMk cId="81668830" sldId="320"/>
            <ac:spMk id="19" creationId="{F3730412-4FF1-647C-73AC-78EFD753F07A}"/>
          </ac:spMkLst>
        </pc:spChg>
        <pc:spChg chg="mod">
          <ac:chgData name="Kevin Bouchard" userId="2fc9e66d-ba45-474f-8a9f-7086b34a7d26" providerId="ADAL" clId="{D1F6E0D6-7D92-49E3-9BE1-FAB7F0A1BF16}" dt="2024-01-27T19:02:38.828" v="1058" actId="404"/>
          <ac:spMkLst>
            <pc:docMk/>
            <pc:sldMk cId="81668830" sldId="320"/>
            <ac:spMk id="22" creationId="{573E0839-1282-F8A1-3DE8-354907A06E87}"/>
          </ac:spMkLst>
        </pc:spChg>
        <pc:spChg chg="del">
          <ac:chgData name="Kevin Bouchard" userId="2fc9e66d-ba45-474f-8a9f-7086b34a7d26" providerId="ADAL" clId="{D1F6E0D6-7D92-49E3-9BE1-FAB7F0A1BF16}" dt="2024-01-27T19:02:30.846" v="1054" actId="478"/>
          <ac:spMkLst>
            <pc:docMk/>
            <pc:sldMk cId="81668830" sldId="320"/>
            <ac:spMk id="28" creationId="{ED7D2EDA-246D-733D-E471-9BB51D2F31A6}"/>
          </ac:spMkLst>
        </pc:spChg>
        <pc:spChg chg="mod ord">
          <ac:chgData name="Kevin Bouchard" userId="2fc9e66d-ba45-474f-8a9f-7086b34a7d26" providerId="ADAL" clId="{D1F6E0D6-7D92-49E3-9BE1-FAB7F0A1BF16}" dt="2024-01-27T19:03:19.342" v="1104" actId="242"/>
          <ac:spMkLst>
            <pc:docMk/>
            <pc:sldMk cId="81668830" sldId="320"/>
            <ac:spMk id="130" creationId="{00000000-0000-0000-0000-000000000000}"/>
          </ac:spMkLst>
        </pc:spChg>
        <pc:spChg chg="mod ord">
          <ac:chgData name="Kevin Bouchard" userId="2fc9e66d-ba45-474f-8a9f-7086b34a7d26" providerId="ADAL" clId="{D1F6E0D6-7D92-49E3-9BE1-FAB7F0A1BF16}" dt="2024-01-27T18:11:57.027" v="55" actId="700"/>
          <ac:spMkLst>
            <pc:docMk/>
            <pc:sldMk cId="81668830" sldId="320"/>
            <ac:spMk id="131" creationId="{00000000-0000-0000-0000-000000000000}"/>
          </ac:spMkLst>
        </pc:spChg>
        <pc:spChg chg="mod">
          <ac:chgData name="Kevin Bouchard" userId="2fc9e66d-ba45-474f-8a9f-7086b34a7d26" providerId="ADAL" clId="{D1F6E0D6-7D92-49E3-9BE1-FAB7F0A1BF16}" dt="2024-01-27T19:02:48.606" v="1060" actId="404"/>
          <ac:spMkLst>
            <pc:docMk/>
            <pc:sldMk cId="81668830" sldId="320"/>
            <ac:spMk id="141" creationId="{00000000-0000-0000-0000-000000000000}"/>
          </ac:spMkLst>
        </pc:spChg>
      </pc:sldChg>
      <pc:sldChg chg="add del">
        <pc:chgData name="Kevin Bouchard" userId="2fc9e66d-ba45-474f-8a9f-7086b34a7d26" providerId="ADAL" clId="{D1F6E0D6-7D92-49E3-9BE1-FAB7F0A1BF16}" dt="2024-01-27T21:05:57.851" v="4335" actId="47"/>
        <pc:sldMkLst>
          <pc:docMk/>
          <pc:sldMk cId="797711975" sldId="332"/>
        </pc:sldMkLst>
      </pc:sldChg>
      <pc:sldChg chg="modSp add mod">
        <pc:chgData name="Kevin Bouchard" userId="2fc9e66d-ba45-474f-8a9f-7086b34a7d26" providerId="ADAL" clId="{D1F6E0D6-7D92-49E3-9BE1-FAB7F0A1BF16}" dt="2024-01-27T21:06:08.902" v="4348" actId="20577"/>
        <pc:sldMkLst>
          <pc:docMk/>
          <pc:sldMk cId="1820468864" sldId="334"/>
        </pc:sldMkLst>
        <pc:spChg chg="mod">
          <ac:chgData name="Kevin Bouchard" userId="2fc9e66d-ba45-474f-8a9f-7086b34a7d26" providerId="ADAL" clId="{D1F6E0D6-7D92-49E3-9BE1-FAB7F0A1BF16}" dt="2024-01-27T21:06:08.902" v="4348" actId="20577"/>
          <ac:spMkLst>
            <pc:docMk/>
            <pc:sldMk cId="1820468864" sldId="334"/>
            <ac:spMk id="2" creationId="{004E434B-D4A7-4E02-B508-4BE2E5473C93}"/>
          </ac:spMkLst>
        </pc:spChg>
      </pc:sldChg>
      <pc:sldChg chg="modSp add mod">
        <pc:chgData name="Kevin Bouchard" userId="2fc9e66d-ba45-474f-8a9f-7086b34a7d26" providerId="ADAL" clId="{D1F6E0D6-7D92-49E3-9BE1-FAB7F0A1BF16}" dt="2024-01-27T17:49:52.298" v="4" actId="27636"/>
        <pc:sldMkLst>
          <pc:docMk/>
          <pc:sldMk cId="1709103569" sldId="335"/>
        </pc:sldMkLst>
        <pc:spChg chg="mod">
          <ac:chgData name="Kevin Bouchard" userId="2fc9e66d-ba45-474f-8a9f-7086b34a7d26" providerId="ADAL" clId="{D1F6E0D6-7D92-49E3-9BE1-FAB7F0A1BF16}" dt="2024-01-27T17:49:52.298" v="4" actId="27636"/>
          <ac:spMkLst>
            <pc:docMk/>
            <pc:sldMk cId="1709103569" sldId="335"/>
            <ac:spMk id="3" creationId="{99AA460E-1F74-402C-A96E-7EFAE4ECF7E5}"/>
          </ac:spMkLst>
        </pc:spChg>
      </pc:sldChg>
      <pc:sldChg chg="add">
        <pc:chgData name="Kevin Bouchard" userId="2fc9e66d-ba45-474f-8a9f-7086b34a7d26" providerId="ADAL" clId="{D1F6E0D6-7D92-49E3-9BE1-FAB7F0A1BF16}" dt="2024-01-27T17:49:52.196" v="3"/>
        <pc:sldMkLst>
          <pc:docMk/>
          <pc:sldMk cId="1273217055" sldId="336"/>
        </pc:sldMkLst>
      </pc:sldChg>
      <pc:sldChg chg="add">
        <pc:chgData name="Kevin Bouchard" userId="2fc9e66d-ba45-474f-8a9f-7086b34a7d26" providerId="ADAL" clId="{D1F6E0D6-7D92-49E3-9BE1-FAB7F0A1BF16}" dt="2024-01-27T17:49:52.196" v="3"/>
        <pc:sldMkLst>
          <pc:docMk/>
          <pc:sldMk cId="671610931" sldId="337"/>
        </pc:sldMkLst>
      </pc:sldChg>
      <pc:sldChg chg="add">
        <pc:chgData name="Kevin Bouchard" userId="2fc9e66d-ba45-474f-8a9f-7086b34a7d26" providerId="ADAL" clId="{D1F6E0D6-7D92-49E3-9BE1-FAB7F0A1BF16}" dt="2024-01-27T17:49:52.196" v="3"/>
        <pc:sldMkLst>
          <pc:docMk/>
          <pc:sldMk cId="443360855" sldId="338"/>
        </pc:sldMkLst>
      </pc:sldChg>
      <pc:sldChg chg="add">
        <pc:chgData name="Kevin Bouchard" userId="2fc9e66d-ba45-474f-8a9f-7086b34a7d26" providerId="ADAL" clId="{D1F6E0D6-7D92-49E3-9BE1-FAB7F0A1BF16}" dt="2024-01-27T17:49:52.196" v="3"/>
        <pc:sldMkLst>
          <pc:docMk/>
          <pc:sldMk cId="2021612185" sldId="339"/>
        </pc:sldMkLst>
      </pc:sldChg>
      <pc:sldChg chg="add">
        <pc:chgData name="Kevin Bouchard" userId="2fc9e66d-ba45-474f-8a9f-7086b34a7d26" providerId="ADAL" clId="{D1F6E0D6-7D92-49E3-9BE1-FAB7F0A1BF16}" dt="2024-01-27T17:49:52.196" v="3"/>
        <pc:sldMkLst>
          <pc:docMk/>
          <pc:sldMk cId="1725896127" sldId="340"/>
        </pc:sldMkLst>
      </pc:sldChg>
      <pc:sldChg chg="addSp delSp modSp mod setBg">
        <pc:chgData name="Kevin Bouchard" userId="2fc9e66d-ba45-474f-8a9f-7086b34a7d26" providerId="ADAL" clId="{D1F6E0D6-7D92-49E3-9BE1-FAB7F0A1BF16}" dt="2024-01-27T18:10:51.975" v="50" actId="20577"/>
        <pc:sldMkLst>
          <pc:docMk/>
          <pc:sldMk cId="173000083" sldId="349"/>
        </pc:sldMkLst>
        <pc:spChg chg="mod">
          <ac:chgData name="Kevin Bouchard" userId="2fc9e66d-ba45-474f-8a9f-7086b34a7d26" providerId="ADAL" clId="{D1F6E0D6-7D92-49E3-9BE1-FAB7F0A1BF16}" dt="2024-01-27T17:53:11.588" v="45" actId="207"/>
          <ac:spMkLst>
            <pc:docMk/>
            <pc:sldMk cId="173000083" sldId="349"/>
            <ac:spMk id="2" creationId="{80228327-13A8-899D-2B04-A6C988157BC9}"/>
          </ac:spMkLst>
        </pc:spChg>
        <pc:spChg chg="mod">
          <ac:chgData name="Kevin Bouchard" userId="2fc9e66d-ba45-474f-8a9f-7086b34a7d26" providerId="ADAL" clId="{D1F6E0D6-7D92-49E3-9BE1-FAB7F0A1BF16}" dt="2024-01-27T18:10:51.975" v="50" actId="20577"/>
          <ac:spMkLst>
            <pc:docMk/>
            <pc:sldMk cId="173000083" sldId="349"/>
            <ac:spMk id="11" creationId="{2C344546-A92B-2CAD-4D16-B1E952698467}"/>
          </ac:spMkLst>
        </pc:spChg>
        <pc:picChg chg="add del mod">
          <ac:chgData name="Kevin Bouchard" userId="2fc9e66d-ba45-474f-8a9f-7086b34a7d26" providerId="ADAL" clId="{D1F6E0D6-7D92-49E3-9BE1-FAB7F0A1BF16}" dt="2024-01-27T17:51:56.637" v="14" actId="478"/>
          <ac:picMkLst>
            <pc:docMk/>
            <pc:sldMk cId="173000083" sldId="349"/>
            <ac:picMk id="6" creationId="{B4E08045-FA4D-7C97-F237-CF7DE696B433}"/>
          </ac:picMkLst>
        </pc:picChg>
        <pc:picChg chg="del">
          <ac:chgData name="Kevin Bouchard" userId="2fc9e66d-ba45-474f-8a9f-7086b34a7d26" providerId="ADAL" clId="{D1F6E0D6-7D92-49E3-9BE1-FAB7F0A1BF16}" dt="2024-01-27T17:49:57.797" v="5" actId="478"/>
          <ac:picMkLst>
            <pc:docMk/>
            <pc:sldMk cId="173000083" sldId="349"/>
            <ac:picMk id="8" creationId="{DDB7136C-AAB9-C4CC-9892-001D5CD7AAB3}"/>
          </ac:picMkLst>
        </pc:picChg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2367645728" sldId="351"/>
        </pc:sldMkLst>
      </pc:sldChg>
      <pc:sldChg chg="del">
        <pc:chgData name="Kevin Bouchard" userId="2fc9e66d-ba45-474f-8a9f-7086b34a7d26" providerId="ADAL" clId="{D1F6E0D6-7D92-49E3-9BE1-FAB7F0A1BF16}" dt="2024-01-27T17:32:13.538" v="2" actId="47"/>
        <pc:sldMkLst>
          <pc:docMk/>
          <pc:sldMk cId="3915080355" sldId="352"/>
        </pc:sldMkLst>
      </pc:sldChg>
      <pc:sldChg chg="add">
        <pc:chgData name="Kevin Bouchard" userId="2fc9e66d-ba45-474f-8a9f-7086b34a7d26" providerId="ADAL" clId="{D1F6E0D6-7D92-49E3-9BE1-FAB7F0A1BF16}" dt="2024-01-27T17:49:52.196" v="3"/>
        <pc:sldMkLst>
          <pc:docMk/>
          <pc:sldMk cId="774596077" sldId="355"/>
        </pc:sldMkLst>
      </pc:sldChg>
      <pc:sldChg chg="add">
        <pc:chgData name="Kevin Bouchard" userId="2fc9e66d-ba45-474f-8a9f-7086b34a7d26" providerId="ADAL" clId="{D1F6E0D6-7D92-49E3-9BE1-FAB7F0A1BF16}" dt="2024-01-27T17:49:52.196" v="3"/>
        <pc:sldMkLst>
          <pc:docMk/>
          <pc:sldMk cId="195015674" sldId="361"/>
        </pc:sldMkLst>
      </pc:sldChg>
      <pc:sldChg chg="addSp delSp modSp new mod">
        <pc:chgData name="Kevin Bouchard" userId="2fc9e66d-ba45-474f-8a9f-7086b34a7d26" providerId="ADAL" clId="{D1F6E0D6-7D92-49E3-9BE1-FAB7F0A1BF16}" dt="2024-01-27T18:27:30.226" v="574" actId="27636"/>
        <pc:sldMkLst>
          <pc:docMk/>
          <pc:sldMk cId="2255641505" sldId="362"/>
        </pc:sldMkLst>
        <pc:spChg chg="mod">
          <ac:chgData name="Kevin Bouchard" userId="2fc9e66d-ba45-474f-8a9f-7086b34a7d26" providerId="ADAL" clId="{D1F6E0D6-7D92-49E3-9BE1-FAB7F0A1BF16}" dt="2024-01-27T18:15:12.254" v="181" actId="20577"/>
          <ac:spMkLst>
            <pc:docMk/>
            <pc:sldMk cId="2255641505" sldId="362"/>
            <ac:spMk id="2" creationId="{9CD9470E-CE0D-33B9-32D4-3ED2787D9A0F}"/>
          </ac:spMkLst>
        </pc:spChg>
        <pc:spChg chg="add del mod">
          <ac:chgData name="Kevin Bouchard" userId="2fc9e66d-ba45-474f-8a9f-7086b34a7d26" providerId="ADAL" clId="{D1F6E0D6-7D92-49E3-9BE1-FAB7F0A1BF16}" dt="2024-01-27T18:27:30.226" v="574" actId="27636"/>
          <ac:spMkLst>
            <pc:docMk/>
            <pc:sldMk cId="2255641505" sldId="362"/>
            <ac:spMk id="3" creationId="{007205CD-F53E-66BA-9BB2-7A904E2C39D2}"/>
          </ac:spMkLst>
        </pc:spChg>
        <pc:spChg chg="add mod">
          <ac:chgData name="Kevin Bouchard" userId="2fc9e66d-ba45-474f-8a9f-7086b34a7d26" providerId="ADAL" clId="{D1F6E0D6-7D92-49E3-9BE1-FAB7F0A1BF16}" dt="2024-01-27T18:15:18.669" v="183"/>
          <ac:spMkLst>
            <pc:docMk/>
            <pc:sldMk cId="2255641505" sldId="362"/>
            <ac:spMk id="6" creationId="{8632FBC0-7592-B987-7C4A-609F80700DB8}"/>
          </ac:spMkLst>
        </pc:spChg>
      </pc:sldChg>
      <pc:sldChg chg="addSp modSp new mod">
        <pc:chgData name="Kevin Bouchard" userId="2fc9e66d-ba45-474f-8a9f-7086b34a7d26" providerId="ADAL" clId="{D1F6E0D6-7D92-49E3-9BE1-FAB7F0A1BF16}" dt="2024-01-27T18:36:42.027" v="767" actId="20577"/>
        <pc:sldMkLst>
          <pc:docMk/>
          <pc:sldMk cId="3716349451" sldId="363"/>
        </pc:sldMkLst>
        <pc:spChg chg="mod">
          <ac:chgData name="Kevin Bouchard" userId="2fc9e66d-ba45-474f-8a9f-7086b34a7d26" providerId="ADAL" clId="{D1F6E0D6-7D92-49E3-9BE1-FAB7F0A1BF16}" dt="2024-01-27T18:27:38.982" v="593" actId="20577"/>
          <ac:spMkLst>
            <pc:docMk/>
            <pc:sldMk cId="3716349451" sldId="363"/>
            <ac:spMk id="2" creationId="{C81C4E88-506C-94F6-78AE-E3818B2BB852}"/>
          </ac:spMkLst>
        </pc:spChg>
        <pc:spChg chg="mod">
          <ac:chgData name="Kevin Bouchard" userId="2fc9e66d-ba45-474f-8a9f-7086b34a7d26" providerId="ADAL" clId="{D1F6E0D6-7D92-49E3-9BE1-FAB7F0A1BF16}" dt="2024-01-27T18:36:42.027" v="767" actId="20577"/>
          <ac:spMkLst>
            <pc:docMk/>
            <pc:sldMk cId="3716349451" sldId="363"/>
            <ac:spMk id="3" creationId="{2EF633DB-8DB4-66BE-2135-9CDD7964FBC7}"/>
          </ac:spMkLst>
        </pc:spChg>
        <pc:picChg chg="add mod">
          <ac:chgData name="Kevin Bouchard" userId="2fc9e66d-ba45-474f-8a9f-7086b34a7d26" providerId="ADAL" clId="{D1F6E0D6-7D92-49E3-9BE1-FAB7F0A1BF16}" dt="2024-01-27T18:36:24.603" v="762" actId="1076"/>
          <ac:picMkLst>
            <pc:docMk/>
            <pc:sldMk cId="3716349451" sldId="363"/>
            <ac:picMk id="7" creationId="{F0E02492-285B-1692-1524-12035C44D1E0}"/>
          </ac:picMkLst>
        </pc:picChg>
      </pc:sldChg>
      <pc:sldChg chg="modSp new mod">
        <pc:chgData name="Kevin Bouchard" userId="2fc9e66d-ba45-474f-8a9f-7086b34a7d26" providerId="ADAL" clId="{D1F6E0D6-7D92-49E3-9BE1-FAB7F0A1BF16}" dt="2024-01-27T19:16:02.943" v="1303" actId="20577"/>
        <pc:sldMkLst>
          <pc:docMk/>
          <pc:sldMk cId="3041714464" sldId="364"/>
        </pc:sldMkLst>
        <pc:spChg chg="mod">
          <ac:chgData name="Kevin Bouchard" userId="2fc9e66d-ba45-474f-8a9f-7086b34a7d26" providerId="ADAL" clId="{D1F6E0D6-7D92-49E3-9BE1-FAB7F0A1BF16}" dt="2024-01-27T18:57:12.637" v="792" actId="20577"/>
          <ac:spMkLst>
            <pc:docMk/>
            <pc:sldMk cId="3041714464" sldId="364"/>
            <ac:spMk id="2" creationId="{111862F8-6ACA-0010-4FF3-CAB678D6AB04}"/>
          </ac:spMkLst>
        </pc:spChg>
        <pc:spChg chg="mod">
          <ac:chgData name="Kevin Bouchard" userId="2fc9e66d-ba45-474f-8a9f-7086b34a7d26" providerId="ADAL" clId="{D1F6E0D6-7D92-49E3-9BE1-FAB7F0A1BF16}" dt="2024-01-27T19:16:02.943" v="1303" actId="20577"/>
          <ac:spMkLst>
            <pc:docMk/>
            <pc:sldMk cId="3041714464" sldId="364"/>
            <ac:spMk id="3" creationId="{DFB6E673-BCD3-0364-E1D0-47A9E689DEA9}"/>
          </ac:spMkLst>
        </pc:spChg>
      </pc:sldChg>
      <pc:sldChg chg="addSp modSp new mod setBg">
        <pc:chgData name="Kevin Bouchard" userId="2fc9e66d-ba45-474f-8a9f-7086b34a7d26" providerId="ADAL" clId="{D1F6E0D6-7D92-49E3-9BE1-FAB7F0A1BF16}" dt="2024-01-27T20:37:58.693" v="3495" actId="20577"/>
        <pc:sldMkLst>
          <pc:docMk/>
          <pc:sldMk cId="997545460" sldId="365"/>
        </pc:sldMkLst>
        <pc:spChg chg="mod">
          <ac:chgData name="Kevin Bouchard" userId="2fc9e66d-ba45-474f-8a9f-7086b34a7d26" providerId="ADAL" clId="{D1F6E0D6-7D92-49E3-9BE1-FAB7F0A1BF16}" dt="2024-01-27T18:58:37.919" v="936" actId="26606"/>
          <ac:spMkLst>
            <pc:docMk/>
            <pc:sldMk cId="997545460" sldId="365"/>
            <ac:spMk id="2" creationId="{7D01BCB5-B6F3-3691-719A-E1005C034DAD}"/>
          </ac:spMkLst>
        </pc:spChg>
        <pc:spChg chg="mod">
          <ac:chgData name="Kevin Bouchard" userId="2fc9e66d-ba45-474f-8a9f-7086b34a7d26" providerId="ADAL" clId="{D1F6E0D6-7D92-49E3-9BE1-FAB7F0A1BF16}" dt="2024-01-27T20:37:58.693" v="3495" actId="20577"/>
          <ac:spMkLst>
            <pc:docMk/>
            <pc:sldMk cId="997545460" sldId="365"/>
            <ac:spMk id="3" creationId="{EFC8EF05-7834-4360-B001-5D048990BFDC}"/>
          </ac:spMkLst>
        </pc:spChg>
        <pc:spChg chg="mod">
          <ac:chgData name="Kevin Bouchard" userId="2fc9e66d-ba45-474f-8a9f-7086b34a7d26" providerId="ADAL" clId="{D1F6E0D6-7D92-49E3-9BE1-FAB7F0A1BF16}" dt="2024-01-27T18:58:37.919" v="936" actId="26606"/>
          <ac:spMkLst>
            <pc:docMk/>
            <pc:sldMk cId="997545460" sldId="365"/>
            <ac:spMk id="4" creationId="{38DA307E-1AFA-C109-5941-187DE1705205}"/>
          </ac:spMkLst>
        </pc:spChg>
        <pc:spChg chg="mod">
          <ac:chgData name="Kevin Bouchard" userId="2fc9e66d-ba45-474f-8a9f-7086b34a7d26" providerId="ADAL" clId="{D1F6E0D6-7D92-49E3-9BE1-FAB7F0A1BF16}" dt="2024-01-27T18:58:37.919" v="936" actId="26606"/>
          <ac:spMkLst>
            <pc:docMk/>
            <pc:sldMk cId="997545460" sldId="365"/>
            <ac:spMk id="5" creationId="{A0B63544-1D42-069B-22D1-060BCBC018CE}"/>
          </ac:spMkLst>
        </pc:spChg>
        <pc:spChg chg="add">
          <ac:chgData name="Kevin Bouchard" userId="2fc9e66d-ba45-474f-8a9f-7086b34a7d26" providerId="ADAL" clId="{D1F6E0D6-7D92-49E3-9BE1-FAB7F0A1BF16}" dt="2024-01-27T18:58:37.919" v="936" actId="26606"/>
          <ac:spMkLst>
            <pc:docMk/>
            <pc:sldMk cId="997545460" sldId="365"/>
            <ac:spMk id="2055" creationId="{F3AF35CD-DA30-4E34-B0F3-32C27766DA05}"/>
          </ac:spMkLst>
        </pc:spChg>
        <pc:grpChg chg="add">
          <ac:chgData name="Kevin Bouchard" userId="2fc9e66d-ba45-474f-8a9f-7086b34a7d26" providerId="ADAL" clId="{D1F6E0D6-7D92-49E3-9BE1-FAB7F0A1BF16}" dt="2024-01-27T18:58:37.919" v="936" actId="26606"/>
          <ac:grpSpMkLst>
            <pc:docMk/>
            <pc:sldMk cId="997545460" sldId="365"/>
            <ac:grpSpMk id="2057" creationId="{BCFC42DC-2C46-47C4-BC61-530557385DBD}"/>
          </ac:grpSpMkLst>
        </pc:grpChg>
        <pc:picChg chg="add mod ord">
          <ac:chgData name="Kevin Bouchard" userId="2fc9e66d-ba45-474f-8a9f-7086b34a7d26" providerId="ADAL" clId="{D1F6E0D6-7D92-49E3-9BE1-FAB7F0A1BF16}" dt="2024-01-27T18:58:37.919" v="936" actId="26606"/>
          <ac:picMkLst>
            <pc:docMk/>
            <pc:sldMk cId="997545460" sldId="365"/>
            <ac:picMk id="2050" creationId="{2AC98D46-ADBF-FE5A-9E87-27FE216432D8}"/>
          </ac:picMkLst>
        </pc:picChg>
      </pc:sldChg>
      <pc:sldChg chg="modSp new del mod">
        <pc:chgData name="Kevin Bouchard" userId="2fc9e66d-ba45-474f-8a9f-7086b34a7d26" providerId="ADAL" clId="{D1F6E0D6-7D92-49E3-9BE1-FAB7F0A1BF16}" dt="2024-01-27T20:37:40.199" v="3457" actId="47"/>
        <pc:sldMkLst>
          <pc:docMk/>
          <pc:sldMk cId="458198373" sldId="366"/>
        </pc:sldMkLst>
        <pc:spChg chg="mod">
          <ac:chgData name="Kevin Bouchard" userId="2fc9e66d-ba45-474f-8a9f-7086b34a7d26" providerId="ADAL" clId="{D1F6E0D6-7D92-49E3-9BE1-FAB7F0A1BF16}" dt="2024-01-27T19:02:11.904" v="1053"/>
          <ac:spMkLst>
            <pc:docMk/>
            <pc:sldMk cId="458198373" sldId="366"/>
            <ac:spMk id="2" creationId="{2C22979E-6F2F-CD4B-FAD3-A5E7713BA51A}"/>
          </ac:spMkLst>
        </pc:spChg>
      </pc:sldChg>
      <pc:sldChg chg="addSp delSp modSp new mod">
        <pc:chgData name="Kevin Bouchard" userId="2fc9e66d-ba45-474f-8a9f-7086b34a7d26" providerId="ADAL" clId="{D1F6E0D6-7D92-49E3-9BE1-FAB7F0A1BF16}" dt="2024-01-27T20:19:08.330" v="2930" actId="20577"/>
        <pc:sldMkLst>
          <pc:docMk/>
          <pc:sldMk cId="589661604" sldId="367"/>
        </pc:sldMkLst>
        <pc:spChg chg="mod">
          <ac:chgData name="Kevin Bouchard" userId="2fc9e66d-ba45-474f-8a9f-7086b34a7d26" providerId="ADAL" clId="{D1F6E0D6-7D92-49E3-9BE1-FAB7F0A1BF16}" dt="2024-01-27T19:07:53.163" v="1124"/>
          <ac:spMkLst>
            <pc:docMk/>
            <pc:sldMk cId="589661604" sldId="367"/>
            <ac:spMk id="2" creationId="{B1F59855-CF5A-4B60-7200-FAC72A824D23}"/>
          </ac:spMkLst>
        </pc:spChg>
        <pc:spChg chg="add del mod">
          <ac:chgData name="Kevin Bouchard" userId="2fc9e66d-ba45-474f-8a9f-7086b34a7d26" providerId="ADAL" clId="{D1F6E0D6-7D92-49E3-9BE1-FAB7F0A1BF16}" dt="2024-01-27T20:19:08.330" v="2930" actId="20577"/>
          <ac:spMkLst>
            <pc:docMk/>
            <pc:sldMk cId="589661604" sldId="367"/>
            <ac:spMk id="3" creationId="{793D8308-31FC-6DD4-EF67-E99468AD7DA8}"/>
          </ac:spMkLst>
        </pc:spChg>
        <pc:spChg chg="add mod">
          <ac:chgData name="Kevin Bouchard" userId="2fc9e66d-ba45-474f-8a9f-7086b34a7d26" providerId="ADAL" clId="{D1F6E0D6-7D92-49E3-9BE1-FAB7F0A1BF16}" dt="2024-01-27T19:17:17.990" v="1305"/>
          <ac:spMkLst>
            <pc:docMk/>
            <pc:sldMk cId="589661604" sldId="367"/>
            <ac:spMk id="6" creationId="{79457304-E11F-6D38-E562-6580C9728565}"/>
          </ac:spMkLst>
        </pc:spChg>
        <pc:spChg chg="add del">
          <ac:chgData name="Kevin Bouchard" userId="2fc9e66d-ba45-474f-8a9f-7086b34a7d26" providerId="ADAL" clId="{D1F6E0D6-7D92-49E3-9BE1-FAB7F0A1BF16}" dt="2024-01-27T19:28:27.460" v="1715" actId="478"/>
          <ac:spMkLst>
            <pc:docMk/>
            <pc:sldMk cId="589661604" sldId="367"/>
            <ac:spMk id="8" creationId="{605C0D2B-493E-CB5F-95C8-53F785EB2C4A}"/>
          </ac:spMkLst>
        </pc:spChg>
        <pc:picChg chg="add mod">
          <ac:chgData name="Kevin Bouchard" userId="2fc9e66d-ba45-474f-8a9f-7086b34a7d26" providerId="ADAL" clId="{D1F6E0D6-7D92-49E3-9BE1-FAB7F0A1BF16}" dt="2024-01-27T20:00:54.913" v="2306" actId="1076"/>
          <ac:picMkLst>
            <pc:docMk/>
            <pc:sldMk cId="589661604" sldId="367"/>
            <ac:picMk id="9" creationId="{1F19D0CE-DD0B-32C2-01AB-E8D6189EE018}"/>
          </ac:picMkLst>
        </pc:picChg>
      </pc:sldChg>
      <pc:sldChg chg="new del">
        <pc:chgData name="Kevin Bouchard" userId="2fc9e66d-ba45-474f-8a9f-7086b34a7d26" providerId="ADAL" clId="{D1F6E0D6-7D92-49E3-9BE1-FAB7F0A1BF16}" dt="2024-01-27T19:03:57.052" v="1106" actId="47"/>
        <pc:sldMkLst>
          <pc:docMk/>
          <pc:sldMk cId="2964177539" sldId="367"/>
        </pc:sldMkLst>
      </pc:sldChg>
      <pc:sldChg chg="addSp delSp modSp new mod">
        <pc:chgData name="Kevin Bouchard" userId="2fc9e66d-ba45-474f-8a9f-7086b34a7d26" providerId="ADAL" clId="{D1F6E0D6-7D92-49E3-9BE1-FAB7F0A1BF16}" dt="2024-01-27T20:24:24.487" v="3050" actId="20577"/>
        <pc:sldMkLst>
          <pc:docMk/>
          <pc:sldMk cId="2292418944" sldId="368"/>
        </pc:sldMkLst>
        <pc:spChg chg="mod">
          <ac:chgData name="Kevin Bouchard" userId="2fc9e66d-ba45-474f-8a9f-7086b34a7d26" providerId="ADAL" clId="{D1F6E0D6-7D92-49E3-9BE1-FAB7F0A1BF16}" dt="2024-01-27T19:33:57.984" v="1817" actId="20577"/>
          <ac:spMkLst>
            <pc:docMk/>
            <pc:sldMk cId="2292418944" sldId="368"/>
            <ac:spMk id="2" creationId="{9A562627-6C67-8DC9-FAA2-7CC98A71B7C1}"/>
          </ac:spMkLst>
        </pc:spChg>
        <pc:spChg chg="mod">
          <ac:chgData name="Kevin Bouchard" userId="2fc9e66d-ba45-474f-8a9f-7086b34a7d26" providerId="ADAL" clId="{D1F6E0D6-7D92-49E3-9BE1-FAB7F0A1BF16}" dt="2024-01-27T20:24:24.487" v="3050" actId="20577"/>
          <ac:spMkLst>
            <pc:docMk/>
            <pc:sldMk cId="2292418944" sldId="368"/>
            <ac:spMk id="3" creationId="{B8B7C125-C957-AAB5-4A36-0AA0E0CB6E51}"/>
          </ac:spMkLst>
        </pc:spChg>
        <pc:spChg chg="add del">
          <ac:chgData name="Kevin Bouchard" userId="2fc9e66d-ba45-474f-8a9f-7086b34a7d26" providerId="ADAL" clId="{D1F6E0D6-7D92-49E3-9BE1-FAB7F0A1BF16}" dt="2024-01-27T19:34:03.593" v="1819" actId="478"/>
          <ac:spMkLst>
            <pc:docMk/>
            <pc:sldMk cId="2292418944" sldId="368"/>
            <ac:spMk id="7" creationId="{EE8C1AED-D77A-E632-40CE-8ED4656C3351}"/>
          </ac:spMkLst>
        </pc:spChg>
        <pc:graphicFrameChg chg="add del mod">
          <ac:chgData name="Kevin Bouchard" userId="2fc9e66d-ba45-474f-8a9f-7086b34a7d26" providerId="ADAL" clId="{D1F6E0D6-7D92-49E3-9BE1-FAB7F0A1BF16}" dt="2024-01-27T19:43:42.355" v="2054" actId="3680"/>
          <ac:graphicFrameMkLst>
            <pc:docMk/>
            <pc:sldMk cId="2292418944" sldId="368"/>
            <ac:graphicFrameMk id="10" creationId="{71365B39-7E6B-B35E-60ED-A3B63048541D}"/>
          </ac:graphicFrameMkLst>
        </pc:graphicFrameChg>
        <pc:graphicFrameChg chg="add del mod modGraphic">
          <ac:chgData name="Kevin Bouchard" userId="2fc9e66d-ba45-474f-8a9f-7086b34a7d26" providerId="ADAL" clId="{D1F6E0D6-7D92-49E3-9BE1-FAB7F0A1BF16}" dt="2024-01-27T20:00:04.006" v="2242" actId="478"/>
          <ac:graphicFrameMkLst>
            <pc:docMk/>
            <pc:sldMk cId="2292418944" sldId="368"/>
            <ac:graphicFrameMk id="11" creationId="{DF98E9C9-2D62-253A-B6D8-48B3A8E05FCB}"/>
          </ac:graphicFrameMkLst>
        </pc:graphicFrameChg>
        <pc:graphicFrameChg chg="add mod modGraphic">
          <ac:chgData name="Kevin Bouchard" userId="2fc9e66d-ba45-474f-8a9f-7086b34a7d26" providerId="ADAL" clId="{D1F6E0D6-7D92-49E3-9BE1-FAB7F0A1BF16}" dt="2024-01-27T20:13:09.083" v="2667" actId="1076"/>
          <ac:graphicFrameMkLst>
            <pc:docMk/>
            <pc:sldMk cId="2292418944" sldId="368"/>
            <ac:graphicFrameMk id="14" creationId="{B2A29F7C-16C7-DA1D-62DC-481AED63AD97}"/>
          </ac:graphicFrameMkLst>
        </pc:graphicFrameChg>
        <pc:graphicFrameChg chg="add mod modGraphic">
          <ac:chgData name="Kevin Bouchard" userId="2fc9e66d-ba45-474f-8a9f-7086b34a7d26" providerId="ADAL" clId="{D1F6E0D6-7D92-49E3-9BE1-FAB7F0A1BF16}" dt="2024-01-27T20:14:32.672" v="2704" actId="20577"/>
          <ac:graphicFrameMkLst>
            <pc:docMk/>
            <pc:sldMk cId="2292418944" sldId="368"/>
            <ac:graphicFrameMk id="15" creationId="{E2C75D2C-1546-D986-F224-5654502905E3}"/>
          </ac:graphicFrameMkLst>
        </pc:graphicFrameChg>
        <pc:picChg chg="add del mod">
          <ac:chgData name="Kevin Bouchard" userId="2fc9e66d-ba45-474f-8a9f-7086b34a7d26" providerId="ADAL" clId="{D1F6E0D6-7D92-49E3-9BE1-FAB7F0A1BF16}" dt="2024-01-27T20:00:40.916" v="2303" actId="21"/>
          <ac:picMkLst>
            <pc:docMk/>
            <pc:sldMk cId="2292418944" sldId="368"/>
            <ac:picMk id="9" creationId="{1F19D0CE-DD0B-32C2-01AB-E8D6189EE018}"/>
          </ac:picMkLst>
        </pc:picChg>
        <pc:picChg chg="add del mod">
          <ac:chgData name="Kevin Bouchard" userId="2fc9e66d-ba45-474f-8a9f-7086b34a7d26" providerId="ADAL" clId="{D1F6E0D6-7D92-49E3-9BE1-FAB7F0A1BF16}" dt="2024-01-27T20:11:02.396" v="2566" actId="478"/>
          <ac:picMkLst>
            <pc:docMk/>
            <pc:sldMk cId="2292418944" sldId="368"/>
            <ac:picMk id="13" creationId="{75E0C7F8-AEDB-6534-4B79-A77386DC2407}"/>
          </ac:picMkLst>
        </pc:picChg>
      </pc:sldChg>
      <pc:sldChg chg="addSp modSp new mod">
        <pc:chgData name="Kevin Bouchard" userId="2fc9e66d-ba45-474f-8a9f-7086b34a7d26" providerId="ADAL" clId="{D1F6E0D6-7D92-49E3-9BE1-FAB7F0A1BF16}" dt="2024-01-27T20:41:02.671" v="3619" actId="27636"/>
        <pc:sldMkLst>
          <pc:docMk/>
          <pc:sldMk cId="1099493320" sldId="369"/>
        </pc:sldMkLst>
        <pc:spChg chg="mod">
          <ac:chgData name="Kevin Bouchard" userId="2fc9e66d-ba45-474f-8a9f-7086b34a7d26" providerId="ADAL" clId="{D1F6E0D6-7D92-49E3-9BE1-FAB7F0A1BF16}" dt="2024-01-27T20:25:01.624" v="3063"/>
          <ac:spMkLst>
            <pc:docMk/>
            <pc:sldMk cId="1099493320" sldId="369"/>
            <ac:spMk id="2" creationId="{F2460BF2-945F-D3DB-26AA-C72A987197EF}"/>
          </ac:spMkLst>
        </pc:spChg>
        <pc:spChg chg="mod">
          <ac:chgData name="Kevin Bouchard" userId="2fc9e66d-ba45-474f-8a9f-7086b34a7d26" providerId="ADAL" clId="{D1F6E0D6-7D92-49E3-9BE1-FAB7F0A1BF16}" dt="2024-01-27T20:41:02.671" v="3619" actId="27636"/>
          <ac:spMkLst>
            <pc:docMk/>
            <pc:sldMk cId="1099493320" sldId="369"/>
            <ac:spMk id="3" creationId="{A7AE072D-828D-AEC6-535E-A308EF3EDE2F}"/>
          </ac:spMkLst>
        </pc:spChg>
        <pc:spChg chg="add">
          <ac:chgData name="Kevin Bouchard" userId="2fc9e66d-ba45-474f-8a9f-7086b34a7d26" providerId="ADAL" clId="{D1F6E0D6-7D92-49E3-9BE1-FAB7F0A1BF16}" dt="2024-01-27T20:25:43.135" v="3111"/>
          <ac:spMkLst>
            <pc:docMk/>
            <pc:sldMk cId="1099493320" sldId="369"/>
            <ac:spMk id="6" creationId="{31046C5C-9A5F-32DB-7A77-C8DC1BEB12E2}"/>
          </ac:spMkLst>
        </pc:spChg>
      </pc:sldChg>
      <pc:sldChg chg="modSp new mod modNotesTx">
        <pc:chgData name="Kevin Bouchard" userId="2fc9e66d-ba45-474f-8a9f-7086b34a7d26" providerId="ADAL" clId="{D1F6E0D6-7D92-49E3-9BE1-FAB7F0A1BF16}" dt="2024-01-27T21:04:12.328" v="4307" actId="20577"/>
        <pc:sldMkLst>
          <pc:docMk/>
          <pc:sldMk cId="956672279" sldId="370"/>
        </pc:sldMkLst>
        <pc:spChg chg="mod">
          <ac:chgData name="Kevin Bouchard" userId="2fc9e66d-ba45-474f-8a9f-7086b34a7d26" providerId="ADAL" clId="{D1F6E0D6-7D92-49E3-9BE1-FAB7F0A1BF16}" dt="2024-01-27T20:43:49.209" v="3701"/>
          <ac:spMkLst>
            <pc:docMk/>
            <pc:sldMk cId="956672279" sldId="370"/>
            <ac:spMk id="2" creationId="{69586ED7-0249-ECE2-6866-691CEB5FDB79}"/>
          </ac:spMkLst>
        </pc:spChg>
        <pc:spChg chg="mod">
          <ac:chgData name="Kevin Bouchard" userId="2fc9e66d-ba45-474f-8a9f-7086b34a7d26" providerId="ADAL" clId="{D1F6E0D6-7D92-49E3-9BE1-FAB7F0A1BF16}" dt="2024-01-27T21:03:58.299" v="4265" actId="20577"/>
          <ac:spMkLst>
            <pc:docMk/>
            <pc:sldMk cId="956672279" sldId="370"/>
            <ac:spMk id="3" creationId="{2672BAF9-74EF-51C1-BC6B-69BB3A377513}"/>
          </ac:spMkLst>
        </pc:spChg>
      </pc:sldChg>
      <pc:sldChg chg="addSp delSp modSp new mod">
        <pc:chgData name="Kevin Bouchard" userId="2fc9e66d-ba45-474f-8a9f-7086b34a7d26" providerId="ADAL" clId="{D1F6E0D6-7D92-49E3-9BE1-FAB7F0A1BF16}" dt="2024-01-27T21:17:38.254" v="4872" actId="20577"/>
        <pc:sldMkLst>
          <pc:docMk/>
          <pc:sldMk cId="2384301079" sldId="371"/>
        </pc:sldMkLst>
        <pc:spChg chg="mod">
          <ac:chgData name="Kevin Bouchard" userId="2fc9e66d-ba45-474f-8a9f-7086b34a7d26" providerId="ADAL" clId="{D1F6E0D6-7D92-49E3-9BE1-FAB7F0A1BF16}" dt="2024-01-27T21:13:00.085" v="4536" actId="20577"/>
          <ac:spMkLst>
            <pc:docMk/>
            <pc:sldMk cId="2384301079" sldId="371"/>
            <ac:spMk id="2" creationId="{41BD3988-1D8D-1559-08B2-78975A672B2C}"/>
          </ac:spMkLst>
        </pc:spChg>
        <pc:spChg chg="del">
          <ac:chgData name="Kevin Bouchard" userId="2fc9e66d-ba45-474f-8a9f-7086b34a7d26" providerId="ADAL" clId="{D1F6E0D6-7D92-49E3-9BE1-FAB7F0A1BF16}" dt="2024-01-27T21:12:49.775" v="4530"/>
          <ac:spMkLst>
            <pc:docMk/>
            <pc:sldMk cId="2384301079" sldId="371"/>
            <ac:spMk id="3" creationId="{429F88E3-0FB3-B892-EEBA-28377634A965}"/>
          </ac:spMkLst>
        </pc:spChg>
        <pc:spChg chg="add mod">
          <ac:chgData name="Kevin Bouchard" userId="2fc9e66d-ba45-474f-8a9f-7086b34a7d26" providerId="ADAL" clId="{D1F6E0D6-7D92-49E3-9BE1-FAB7F0A1BF16}" dt="2024-01-27T21:17:38.254" v="4872" actId="20577"/>
          <ac:spMkLst>
            <pc:docMk/>
            <pc:sldMk cId="2384301079" sldId="371"/>
            <ac:spMk id="6" creationId="{3DCD39A1-7BB5-71AD-7ABE-7833957ADA56}"/>
          </ac:spMkLst>
        </pc:spChg>
        <pc:picChg chg="add mod">
          <ac:chgData name="Kevin Bouchard" userId="2fc9e66d-ba45-474f-8a9f-7086b34a7d26" providerId="ADAL" clId="{D1F6E0D6-7D92-49E3-9BE1-FAB7F0A1BF16}" dt="2024-01-27T21:13:06.151" v="4538" actId="1076"/>
          <ac:picMkLst>
            <pc:docMk/>
            <pc:sldMk cId="2384301079" sldId="371"/>
            <ac:picMk id="7" creationId="{DB589921-AAB5-D2AD-23EC-956F90A57365}"/>
          </ac:picMkLst>
        </pc:picChg>
        <pc:picChg chg="add del mod">
          <ac:chgData name="Kevin Bouchard" userId="2fc9e66d-ba45-474f-8a9f-7086b34a7d26" providerId="ADAL" clId="{D1F6E0D6-7D92-49E3-9BE1-FAB7F0A1BF16}" dt="2024-01-27T21:12:52.570" v="4532" actId="21"/>
          <ac:picMkLst>
            <pc:docMk/>
            <pc:sldMk cId="2384301079" sldId="371"/>
            <ac:picMk id="5122" creationId="{DB589921-AAB5-D2AD-23EC-956F90A57365}"/>
          </ac:picMkLst>
        </pc:picChg>
      </pc:sldChg>
    </pc:docChg>
  </pc:docChgLst>
  <pc:docChgLst>
    <pc:chgData name="Kevin Bouchard" userId="2fc9e66d-ba45-474f-8a9f-7086b34a7d26" providerId="ADAL" clId="{C605D8D1-30AF-4EBE-BF5D-7E2A9A7F78EB}"/>
    <pc:docChg chg="undo redo custSel addSld delSld modSld modMainMaster modNotesMaster">
      <pc:chgData name="Kevin Bouchard" userId="2fc9e66d-ba45-474f-8a9f-7086b34a7d26" providerId="ADAL" clId="{C605D8D1-30AF-4EBE-BF5D-7E2A9A7F78EB}" dt="2024-01-27T16:55:03.393" v="2625" actId="1076"/>
      <pc:docMkLst>
        <pc:docMk/>
      </pc:docMkLst>
      <pc:sldChg chg="modSp del mod">
        <pc:chgData name="Kevin Bouchard" userId="2fc9e66d-ba45-474f-8a9f-7086b34a7d26" providerId="ADAL" clId="{C605D8D1-30AF-4EBE-BF5D-7E2A9A7F78EB}" dt="2024-01-25T21:44:11.437" v="10" actId="47"/>
        <pc:sldMkLst>
          <pc:docMk/>
          <pc:sldMk cId="1004256375" sldId="256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004256375" sldId="256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237" v="3" actId="27636"/>
          <ac:spMkLst>
            <pc:docMk/>
            <pc:sldMk cId="1004256375" sldId="256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004256375" sldId="256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004256375" sldId="256"/>
            <ac:spMk id="5" creationId="{00000000-0000-0000-0000-000000000000}"/>
          </ac:spMkLst>
        </pc:sp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1823829716" sldId="258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23829716" sldId="258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23829716" sldId="258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23829716" sldId="258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23829716" sldId="258"/>
            <ac:spMk id="5" creationId="{00000000-0000-0000-0000-000000000000}"/>
          </ac:spMkLst>
        </pc:spChg>
      </pc:sldChg>
      <pc:sldChg chg="modSp del mod modNotes">
        <pc:chgData name="Kevin Bouchard" userId="2fc9e66d-ba45-474f-8a9f-7086b34a7d26" providerId="ADAL" clId="{C605D8D1-30AF-4EBE-BF5D-7E2A9A7F78EB}" dt="2024-01-25T21:47:13.864" v="227" actId="47"/>
        <pc:sldMkLst>
          <pc:docMk/>
          <pc:sldMk cId="1621577873" sldId="259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621577873" sldId="259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621577873" sldId="259"/>
            <ac:spMk id="8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929" v="6" actId="27636"/>
          <ac:spMkLst>
            <pc:docMk/>
            <pc:sldMk cId="1621577873" sldId="259"/>
            <ac:spMk id="9" creationId="{00000000-0000-0000-0000-000000000000}"/>
          </ac:spMkLst>
        </pc:spChg>
      </pc:sldChg>
      <pc:sldChg chg="modSp del">
        <pc:chgData name="Kevin Bouchard" userId="2fc9e66d-ba45-474f-8a9f-7086b34a7d26" providerId="ADAL" clId="{C605D8D1-30AF-4EBE-BF5D-7E2A9A7F78EB}" dt="2024-01-25T21:50:41.018" v="248" actId="47"/>
        <pc:sldMkLst>
          <pc:docMk/>
          <pc:sldMk cId="2510357967" sldId="275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510357967" sldId="275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510357967" sldId="275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510357967" sldId="275"/>
            <ac:spMk id="8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510357967" sldId="275"/>
            <ac:spMk id="9" creationId="{00000000-0000-0000-0000-000000000000}"/>
          </ac:spMkLst>
        </pc:sp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1055149725" sldId="276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055149725" sldId="276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055149725" sldId="276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055149725" sldId="276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055149725" sldId="276"/>
            <ac:spMk id="5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1055149725" sldId="276"/>
            <ac:picMk id="7" creationId="{00000000-0000-0000-0000-000000000000}"/>
          </ac:picMkLst>
        </pc:pic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1055149725" sldId="276"/>
            <ac:picMk id="8" creationId="{00000000-0000-0000-0000-000000000000}"/>
          </ac:picMkLst>
        </pc:pic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1055149725" sldId="276"/>
            <ac:picMk id="9" creationId="{00000000-0000-0000-0000-000000000000}"/>
          </ac:picMkLst>
        </pc:pic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3908774595" sldId="277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908774595" sldId="277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908774595" sldId="277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908774595" sldId="277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908774595" sldId="277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908774595" sldId="277"/>
            <ac:spMk id="8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3908774595" sldId="277"/>
            <ac:picMk id="7" creationId="{00000000-0000-0000-0000-000000000000}"/>
          </ac:picMkLst>
        </pc:picChg>
      </pc:sldChg>
      <pc:sldChg chg="modSp del">
        <pc:chgData name="Kevin Bouchard" userId="2fc9e66d-ba45-474f-8a9f-7086b34a7d26" providerId="ADAL" clId="{C605D8D1-30AF-4EBE-BF5D-7E2A9A7F78EB}" dt="2024-01-25T21:44:44.930" v="13" actId="47"/>
        <pc:sldMkLst>
          <pc:docMk/>
          <pc:sldMk cId="370926573" sldId="278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70926573" sldId="278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70926573" sldId="278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70926573" sldId="278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70926573" sldId="278"/>
            <ac:spMk id="5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370926573" sldId="278"/>
            <ac:picMk id="6" creationId="{00000000-0000-0000-0000-000000000000}"/>
          </ac:picMkLst>
        </pc:pic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1597619003" sldId="279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597619003" sldId="279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597619003" sldId="279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597619003" sldId="279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597619003" sldId="279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597619003" sldId="279"/>
            <ac:spMk id="9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1597619003" sldId="279"/>
            <ac:picMk id="6" creationId="{00000000-0000-0000-0000-000000000000}"/>
          </ac:picMkLst>
        </pc:pic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1597619003" sldId="279"/>
            <ac:picMk id="8" creationId="{00000000-0000-0000-0000-000000000000}"/>
          </ac:picMkLst>
        </pc:picChg>
      </pc:sldChg>
      <pc:sldChg chg="modSp del mod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3502125925" sldId="280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02125925" sldId="280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436" v="4" actId="27636"/>
          <ac:spMkLst>
            <pc:docMk/>
            <pc:sldMk cId="3502125925" sldId="280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02125925" sldId="280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02125925" sldId="280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02125925" sldId="280"/>
            <ac:spMk id="6" creationId="{00000000-0000-0000-0000-000000000000}"/>
          </ac:spMkLst>
        </pc:sp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3532792013" sldId="281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32792013" sldId="281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32792013" sldId="281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32792013" sldId="281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32792013" sldId="281"/>
            <ac:spMk id="5" creationId="{00000000-0000-0000-0000-000000000000}"/>
          </ac:spMkLst>
        </pc:spChg>
      </pc:sldChg>
      <pc:sldChg chg="modSp del">
        <pc:chgData name="Kevin Bouchard" userId="2fc9e66d-ba45-474f-8a9f-7086b34a7d26" providerId="ADAL" clId="{C605D8D1-30AF-4EBE-BF5D-7E2A9A7F78EB}" dt="2024-01-25T21:44:44.930" v="13" actId="47"/>
        <pc:sldMkLst>
          <pc:docMk/>
          <pc:sldMk cId="3527839535" sldId="282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27839535" sldId="282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27839535" sldId="282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27839535" sldId="282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27839535" sldId="282"/>
            <ac:spMk id="5" creationId="{00000000-0000-0000-0000-000000000000}"/>
          </ac:spMkLst>
        </pc:sp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2729031792" sldId="283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729031792" sldId="283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729031792" sldId="283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729031792" sldId="283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729031792" sldId="283"/>
            <ac:spMk id="5" creationId="{00000000-0000-0000-0000-000000000000}"/>
          </ac:spMkLst>
        </pc:spChg>
      </pc:sldChg>
      <pc:sldChg chg="modSp mod modNotes">
        <pc:chgData name="Kevin Bouchard" userId="2fc9e66d-ba45-474f-8a9f-7086b34a7d26" providerId="ADAL" clId="{C605D8D1-30AF-4EBE-BF5D-7E2A9A7F78EB}" dt="2024-01-25T21:54:34.005" v="538" actId="20577"/>
        <pc:sldMkLst>
          <pc:docMk/>
          <pc:sldMk cId="1198745073" sldId="284"/>
        </pc:sldMkLst>
        <pc:spChg chg="mod">
          <ac:chgData name="Kevin Bouchard" userId="2fc9e66d-ba45-474f-8a9f-7086b34a7d26" providerId="ADAL" clId="{C605D8D1-30AF-4EBE-BF5D-7E2A9A7F78EB}" dt="2024-01-25T21:50:54.816" v="256" actId="20577"/>
          <ac:spMkLst>
            <pc:docMk/>
            <pc:sldMk cId="1198745073" sldId="284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54:34.005" v="538" actId="20577"/>
          <ac:spMkLst>
            <pc:docMk/>
            <pc:sldMk cId="1198745073" sldId="284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198745073" sldId="284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198745073" sldId="284"/>
            <ac:spMk id="5" creationId="{00000000-0000-0000-0000-000000000000}"/>
          </ac:spMkLst>
        </pc:spChg>
      </pc:sldChg>
      <pc:sldChg chg="modSp del modNotes">
        <pc:chgData name="Kevin Bouchard" userId="2fc9e66d-ba45-474f-8a9f-7086b34a7d26" providerId="ADAL" clId="{C605D8D1-30AF-4EBE-BF5D-7E2A9A7F78EB}" dt="2024-01-25T21:45:33.459" v="16" actId="47"/>
        <pc:sldMkLst>
          <pc:docMk/>
          <pc:sldMk cId="3110146329" sldId="285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10146329" sldId="285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10146329" sldId="285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10146329" sldId="285"/>
            <ac:spMk id="6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10146329" sldId="285"/>
            <ac:spMk id="7" creationId="{00000000-0000-0000-0000-000000000000}"/>
          </ac:spMkLst>
        </pc:spChg>
      </pc:sldChg>
      <pc:sldChg chg="modSp mod modNotes">
        <pc:chgData name="Kevin Bouchard" userId="2fc9e66d-ba45-474f-8a9f-7086b34a7d26" providerId="ADAL" clId="{C605D8D1-30AF-4EBE-BF5D-7E2A9A7F78EB}" dt="2024-01-25T21:45:04.551" v="14" actId="20577"/>
        <pc:sldMkLst>
          <pc:docMk/>
          <pc:sldMk cId="1218816864" sldId="286"/>
        </pc:sldMkLst>
        <pc:spChg chg="mod">
          <ac:chgData name="Kevin Bouchard" userId="2fc9e66d-ba45-474f-8a9f-7086b34a7d26" providerId="ADAL" clId="{C605D8D1-30AF-4EBE-BF5D-7E2A9A7F78EB}" dt="2024-01-25T21:45:04.551" v="14" actId="20577"/>
          <ac:spMkLst>
            <pc:docMk/>
            <pc:sldMk cId="1218816864" sldId="286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218816864" sldId="286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218816864" sldId="286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218816864" sldId="286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218816864" sldId="286"/>
            <ac:spMk id="6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1218816864" sldId="286"/>
            <ac:picMk id="9" creationId="{5B04D8AF-A308-4C1B-9F3A-0D90DBD5FD82}"/>
          </ac:picMkLst>
        </pc:picChg>
      </pc:sldChg>
      <pc:sldChg chg="modSp mod">
        <pc:chgData name="Kevin Bouchard" userId="2fc9e66d-ba45-474f-8a9f-7086b34a7d26" providerId="ADAL" clId="{C605D8D1-30AF-4EBE-BF5D-7E2A9A7F78EB}" dt="2024-01-25T21:54:57.323" v="544" actId="1076"/>
        <pc:sldMkLst>
          <pc:docMk/>
          <pc:sldMk cId="3813327279" sldId="287"/>
        </pc:sldMkLst>
        <pc:spChg chg="mod">
          <ac:chgData name="Kevin Bouchard" userId="2fc9e66d-ba45-474f-8a9f-7086b34a7d26" providerId="ADAL" clId="{C605D8D1-30AF-4EBE-BF5D-7E2A9A7F78EB}" dt="2024-01-25T21:54:49.248" v="542" actId="20577"/>
          <ac:spMkLst>
            <pc:docMk/>
            <pc:sldMk cId="3813327279" sldId="287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813327279" sldId="287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813327279" sldId="287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813327279" sldId="287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54:54.563" v="543" actId="1076"/>
          <ac:spMkLst>
            <pc:docMk/>
            <pc:sldMk cId="3813327279" sldId="287"/>
            <ac:spMk id="6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1:54:57.323" v="544" actId="1076"/>
          <ac:picMkLst>
            <pc:docMk/>
            <pc:sldMk cId="3813327279" sldId="287"/>
            <ac:picMk id="9" creationId="{4B1FD8EB-39BF-4655-B213-536C436F96E8}"/>
          </ac:picMkLst>
        </pc:picChg>
      </pc:sldChg>
      <pc:sldChg chg="modSp mod modNotes">
        <pc:chgData name="Kevin Bouchard" userId="2fc9e66d-ba45-474f-8a9f-7086b34a7d26" providerId="ADAL" clId="{C605D8D1-30AF-4EBE-BF5D-7E2A9A7F78EB}" dt="2024-01-25T22:09:30.377" v="816" actId="1076"/>
        <pc:sldMkLst>
          <pc:docMk/>
          <pc:sldMk cId="378489798" sldId="288"/>
        </pc:sldMkLst>
        <pc:spChg chg="mod">
          <ac:chgData name="Kevin Bouchard" userId="2fc9e66d-ba45-474f-8a9f-7086b34a7d26" providerId="ADAL" clId="{C605D8D1-30AF-4EBE-BF5D-7E2A9A7F78EB}" dt="2024-01-25T22:01:50.033" v="653" actId="20577"/>
          <ac:spMkLst>
            <pc:docMk/>
            <pc:sldMk cId="378489798" sldId="288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78489798" sldId="288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78489798" sldId="288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09:30.377" v="816" actId="1076"/>
          <ac:spMkLst>
            <pc:docMk/>
            <pc:sldMk cId="378489798" sldId="288"/>
            <ac:spMk id="6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09:25.442" v="815" actId="20577"/>
          <ac:spMkLst>
            <pc:docMk/>
            <pc:sldMk cId="378489798" sldId="288"/>
            <ac:spMk id="7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78489798" sldId="288"/>
            <ac:spMk id="9" creationId="{9073E568-1DFF-4D27-C881-9B80F8829F95}"/>
          </ac:spMkLst>
        </pc:spChg>
      </pc:sldChg>
      <pc:sldChg chg="modSp mod modNotes">
        <pc:chgData name="Kevin Bouchard" userId="2fc9e66d-ba45-474f-8a9f-7086b34a7d26" providerId="ADAL" clId="{C605D8D1-30AF-4EBE-BF5D-7E2A9A7F78EB}" dt="2024-01-25T22:10:31.365" v="887" actId="20577"/>
        <pc:sldMkLst>
          <pc:docMk/>
          <pc:sldMk cId="3906073535" sldId="289"/>
        </pc:sldMkLst>
        <pc:spChg chg="mod">
          <ac:chgData name="Kevin Bouchard" userId="2fc9e66d-ba45-474f-8a9f-7086b34a7d26" providerId="ADAL" clId="{C605D8D1-30AF-4EBE-BF5D-7E2A9A7F78EB}" dt="2024-01-25T22:09:49.646" v="817"/>
          <ac:spMkLst>
            <pc:docMk/>
            <pc:sldMk cId="3906073535" sldId="289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10:21.231" v="884" actId="20577"/>
          <ac:spMkLst>
            <pc:docMk/>
            <pc:sldMk cId="3906073535" sldId="289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10:31.365" v="887" actId="20577"/>
          <ac:spMkLst>
            <pc:docMk/>
            <pc:sldMk cId="3906073535" sldId="289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906073535" sldId="289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906073535" sldId="289"/>
            <ac:spMk id="6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906073535" sldId="289"/>
            <ac:spMk id="8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3906073535" sldId="289"/>
            <ac:picMk id="7" creationId="{00000000-0000-0000-0000-000000000000}"/>
          </ac:picMkLst>
        </pc:picChg>
      </pc:sldChg>
      <pc:sldChg chg="modSp mod">
        <pc:chgData name="Kevin Bouchard" userId="2fc9e66d-ba45-474f-8a9f-7086b34a7d26" providerId="ADAL" clId="{C605D8D1-30AF-4EBE-BF5D-7E2A9A7F78EB}" dt="2024-01-25T22:11:43.999" v="904" actId="20577"/>
        <pc:sldMkLst>
          <pc:docMk/>
          <pc:sldMk cId="1793809689" sldId="290"/>
        </pc:sldMkLst>
        <pc:spChg chg="mod">
          <ac:chgData name="Kevin Bouchard" userId="2fc9e66d-ba45-474f-8a9f-7086b34a7d26" providerId="ADAL" clId="{C605D8D1-30AF-4EBE-BF5D-7E2A9A7F78EB}" dt="2024-01-25T22:11:43.999" v="904" actId="20577"/>
          <ac:spMkLst>
            <pc:docMk/>
            <pc:sldMk cId="1793809689" sldId="290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11:38.227" v="903" actId="20577"/>
          <ac:spMkLst>
            <pc:docMk/>
            <pc:sldMk cId="1793809689" sldId="290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793809689" sldId="290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793809689" sldId="290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11:18.512" v="891" actId="1076"/>
          <ac:spMkLst>
            <pc:docMk/>
            <pc:sldMk cId="1793809689" sldId="290"/>
            <ac:spMk id="6" creationId="{00000000-0000-0000-0000-000000000000}"/>
          </ac:spMkLst>
        </pc:spChg>
      </pc:sldChg>
      <pc:sldChg chg="modSp mod modNotes">
        <pc:chgData name="Kevin Bouchard" userId="2fc9e66d-ba45-474f-8a9f-7086b34a7d26" providerId="ADAL" clId="{C605D8D1-30AF-4EBE-BF5D-7E2A9A7F78EB}" dt="2024-01-25T22:29:01.380" v="1420" actId="1076"/>
        <pc:sldMkLst>
          <pc:docMk/>
          <pc:sldMk cId="543565809" sldId="291"/>
        </pc:sldMkLst>
        <pc:spChg chg="mod">
          <ac:chgData name="Kevin Bouchard" userId="2fc9e66d-ba45-474f-8a9f-7086b34a7d26" providerId="ADAL" clId="{C605D8D1-30AF-4EBE-BF5D-7E2A9A7F78EB}" dt="2024-01-25T22:27:43.372" v="1389" actId="20577"/>
          <ac:spMkLst>
            <pc:docMk/>
            <pc:sldMk cId="543565809" sldId="291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28:54.898" v="1418" actId="20577"/>
          <ac:spMkLst>
            <pc:docMk/>
            <pc:sldMk cId="543565809" sldId="291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543565809" sldId="291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543565809" sldId="291"/>
            <ac:spMk id="5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2:28:57.241" v="1419" actId="1076"/>
          <ac:picMkLst>
            <pc:docMk/>
            <pc:sldMk cId="543565809" sldId="291"/>
            <ac:picMk id="6" creationId="{00000000-0000-0000-0000-000000000000}"/>
          </ac:picMkLst>
        </pc:picChg>
        <pc:picChg chg="mod">
          <ac:chgData name="Kevin Bouchard" userId="2fc9e66d-ba45-474f-8a9f-7086b34a7d26" providerId="ADAL" clId="{C605D8D1-30AF-4EBE-BF5D-7E2A9A7F78EB}" dt="2024-01-25T22:29:01.380" v="1420" actId="1076"/>
          <ac:picMkLst>
            <pc:docMk/>
            <pc:sldMk cId="543565809" sldId="291"/>
            <ac:picMk id="7" creationId="{00000000-0000-0000-0000-000000000000}"/>
          </ac:picMkLst>
        </pc:picChg>
      </pc:sldChg>
      <pc:sldChg chg="addSp modSp mod setBg">
        <pc:chgData name="Kevin Bouchard" userId="2fc9e66d-ba45-474f-8a9f-7086b34a7d26" providerId="ADAL" clId="{C605D8D1-30AF-4EBE-BF5D-7E2A9A7F78EB}" dt="2024-01-25T22:27:36.081" v="1376" actId="20577"/>
        <pc:sldMkLst>
          <pc:docMk/>
          <pc:sldMk cId="839620273" sldId="292"/>
        </pc:sldMkLst>
        <pc:spChg chg="mod">
          <ac:chgData name="Kevin Bouchard" userId="2fc9e66d-ba45-474f-8a9f-7086b34a7d26" providerId="ADAL" clId="{C605D8D1-30AF-4EBE-BF5D-7E2A9A7F78EB}" dt="2024-01-25T22:27:12.120" v="1316" actId="26606"/>
          <ac:spMkLst>
            <pc:docMk/>
            <pc:sldMk cId="839620273" sldId="292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27:12.120" v="1316" actId="26606"/>
          <ac:spMkLst>
            <pc:docMk/>
            <pc:sldMk cId="839620273" sldId="292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27:12.120" v="1316" actId="26606"/>
          <ac:spMkLst>
            <pc:docMk/>
            <pc:sldMk cId="839620273" sldId="292"/>
            <ac:spMk id="6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27:36.081" v="1376" actId="20577"/>
          <ac:spMkLst>
            <pc:docMk/>
            <pc:sldMk cId="839620273" sldId="292"/>
            <ac:spMk id="7" creationId="{00000000-0000-0000-0000-000000000000}"/>
          </ac:spMkLst>
        </pc:spChg>
        <pc:spChg chg="add">
          <ac:chgData name="Kevin Bouchard" userId="2fc9e66d-ba45-474f-8a9f-7086b34a7d26" providerId="ADAL" clId="{C605D8D1-30AF-4EBE-BF5D-7E2A9A7F78EB}" dt="2024-01-25T22:27:12.120" v="1316" actId="26606"/>
          <ac:spMkLst>
            <pc:docMk/>
            <pc:sldMk cId="839620273" sldId="292"/>
            <ac:spMk id="13" creationId="{2550AE69-AC86-4188-83E5-A856C4F1DCFF}"/>
          </ac:spMkLst>
        </pc:spChg>
        <pc:spChg chg="add">
          <ac:chgData name="Kevin Bouchard" userId="2fc9e66d-ba45-474f-8a9f-7086b34a7d26" providerId="ADAL" clId="{C605D8D1-30AF-4EBE-BF5D-7E2A9A7F78EB}" dt="2024-01-25T22:27:12.120" v="1316" actId="26606"/>
          <ac:spMkLst>
            <pc:docMk/>
            <pc:sldMk cId="839620273" sldId="292"/>
            <ac:spMk id="15" creationId="{EC4CA156-2C9D-4F0C-B229-88D8B5E17BCF}"/>
          </ac:spMkLst>
        </pc:spChg>
        <pc:spChg chg="add">
          <ac:chgData name="Kevin Bouchard" userId="2fc9e66d-ba45-474f-8a9f-7086b34a7d26" providerId="ADAL" clId="{C605D8D1-30AF-4EBE-BF5D-7E2A9A7F78EB}" dt="2024-01-25T22:27:12.120" v="1316" actId="26606"/>
          <ac:spMkLst>
            <pc:docMk/>
            <pc:sldMk cId="839620273" sldId="292"/>
            <ac:spMk id="17" creationId="{D7361ED3-EBE5-4EFC-8DA3-D0CE4BF2F4B1}"/>
          </ac:spMkLst>
        </pc:spChg>
        <pc:spChg chg="add">
          <ac:chgData name="Kevin Bouchard" userId="2fc9e66d-ba45-474f-8a9f-7086b34a7d26" providerId="ADAL" clId="{C605D8D1-30AF-4EBE-BF5D-7E2A9A7F78EB}" dt="2024-01-25T22:27:12.120" v="1316" actId="26606"/>
          <ac:spMkLst>
            <pc:docMk/>
            <pc:sldMk cId="839620273" sldId="292"/>
            <ac:spMk id="23" creationId="{CD60390C-0E4C-4682-8246-AFA2E49856DA}"/>
          </ac:spMkLst>
        </pc:spChg>
        <pc:spChg chg="add">
          <ac:chgData name="Kevin Bouchard" userId="2fc9e66d-ba45-474f-8a9f-7086b34a7d26" providerId="ADAL" clId="{C605D8D1-30AF-4EBE-BF5D-7E2A9A7F78EB}" dt="2024-01-25T22:27:12.120" v="1316" actId="26606"/>
          <ac:spMkLst>
            <pc:docMk/>
            <pc:sldMk cId="839620273" sldId="292"/>
            <ac:spMk id="25" creationId="{CEBA87F4-FB8A-4D91-B3F3-DFA78E0CC64D}"/>
          </ac:spMkLst>
        </pc:spChg>
        <pc:spChg chg="add">
          <ac:chgData name="Kevin Bouchard" userId="2fc9e66d-ba45-474f-8a9f-7086b34a7d26" providerId="ADAL" clId="{C605D8D1-30AF-4EBE-BF5D-7E2A9A7F78EB}" dt="2024-01-25T22:27:12.120" v="1316" actId="26606"/>
          <ac:spMkLst>
            <pc:docMk/>
            <pc:sldMk cId="839620273" sldId="292"/>
            <ac:spMk id="27" creationId="{D012A90F-45C2-4C9B-BAF6-9CE1F546C7EA}"/>
          </ac:spMkLst>
        </pc:spChg>
        <pc:grpChg chg="add">
          <ac:chgData name="Kevin Bouchard" userId="2fc9e66d-ba45-474f-8a9f-7086b34a7d26" providerId="ADAL" clId="{C605D8D1-30AF-4EBE-BF5D-7E2A9A7F78EB}" dt="2024-01-25T22:27:12.120" v="1316" actId="26606"/>
          <ac:grpSpMkLst>
            <pc:docMk/>
            <pc:sldMk cId="839620273" sldId="292"/>
            <ac:grpSpMk id="19" creationId="{85105087-7F16-4C94-837C-C45445116665}"/>
          </ac:grpSpMkLst>
        </pc:grpChg>
        <pc:picChg chg="add">
          <ac:chgData name="Kevin Bouchard" userId="2fc9e66d-ba45-474f-8a9f-7086b34a7d26" providerId="ADAL" clId="{C605D8D1-30AF-4EBE-BF5D-7E2A9A7F78EB}" dt="2024-01-25T22:27:12.120" v="1316" actId="26606"/>
          <ac:picMkLst>
            <pc:docMk/>
            <pc:sldMk cId="839620273" sldId="292"/>
            <ac:picMk id="9" creationId="{30CEF14C-1DA9-223E-56ED-0E4B51083C0A}"/>
          </ac:picMkLst>
        </pc:picChg>
      </pc:sldChg>
      <pc:sldChg chg="modSp mod">
        <pc:chgData name="Kevin Bouchard" userId="2fc9e66d-ba45-474f-8a9f-7086b34a7d26" providerId="ADAL" clId="{C605D8D1-30AF-4EBE-BF5D-7E2A9A7F78EB}" dt="2024-01-27T14:51:32.587" v="1430" actId="20577"/>
        <pc:sldMkLst>
          <pc:docMk/>
          <pc:sldMk cId="3512502901" sldId="293"/>
        </pc:sldMkLst>
        <pc:spChg chg="mod">
          <ac:chgData name="Kevin Bouchard" userId="2fc9e66d-ba45-474f-8a9f-7086b34a7d26" providerId="ADAL" clId="{C605D8D1-30AF-4EBE-BF5D-7E2A9A7F78EB}" dt="2024-01-25T22:30:53.413" v="1421"/>
          <ac:spMkLst>
            <pc:docMk/>
            <pc:sldMk cId="3512502901" sldId="293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4:51:32.587" v="1430" actId="20577"/>
          <ac:spMkLst>
            <pc:docMk/>
            <pc:sldMk cId="3512502901" sldId="293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12502901" sldId="293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12502901" sldId="293"/>
            <ac:spMk id="5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3512502901" sldId="293"/>
            <ac:picMk id="6" creationId="{00000000-0000-0000-0000-000000000000}"/>
          </ac:picMkLst>
        </pc:picChg>
      </pc:sldChg>
      <pc:sldChg chg="modSp mod modNotes">
        <pc:chgData name="Kevin Bouchard" userId="2fc9e66d-ba45-474f-8a9f-7086b34a7d26" providerId="ADAL" clId="{C605D8D1-30AF-4EBE-BF5D-7E2A9A7F78EB}" dt="2024-01-27T14:58:26.382" v="1773"/>
        <pc:sldMkLst>
          <pc:docMk/>
          <pc:sldMk cId="695543587" sldId="294"/>
        </pc:sldMkLst>
        <pc:spChg chg="mod">
          <ac:chgData name="Kevin Bouchard" userId="2fc9e66d-ba45-474f-8a9f-7086b34a7d26" providerId="ADAL" clId="{C605D8D1-30AF-4EBE-BF5D-7E2A9A7F78EB}" dt="2024-01-25T22:30:55.847" v="1422"/>
          <ac:spMkLst>
            <pc:docMk/>
            <pc:sldMk cId="695543587" sldId="294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4:58:26.382" v="1773"/>
          <ac:spMkLst>
            <pc:docMk/>
            <pc:sldMk cId="695543587" sldId="294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695543587" sldId="294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695543587" sldId="294"/>
            <ac:spMk id="5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7T14:56:32.717" v="1694" actId="1076"/>
          <ac:picMkLst>
            <pc:docMk/>
            <pc:sldMk cId="695543587" sldId="294"/>
            <ac:picMk id="6" creationId="{00000000-0000-0000-0000-000000000000}"/>
          </ac:picMkLst>
        </pc:picChg>
        <pc:picChg chg="mod">
          <ac:chgData name="Kevin Bouchard" userId="2fc9e66d-ba45-474f-8a9f-7086b34a7d26" providerId="ADAL" clId="{C605D8D1-30AF-4EBE-BF5D-7E2A9A7F78EB}" dt="2024-01-27T14:57:25.757" v="1709" actId="1076"/>
          <ac:picMkLst>
            <pc:docMk/>
            <pc:sldMk cId="695543587" sldId="294"/>
            <ac:picMk id="7" creationId="{00000000-0000-0000-0000-000000000000}"/>
          </ac:picMkLst>
        </pc:picChg>
      </pc:sldChg>
      <pc:sldChg chg="modSp mod modNotes">
        <pc:chgData name="Kevin Bouchard" userId="2fc9e66d-ba45-474f-8a9f-7086b34a7d26" providerId="ADAL" clId="{C605D8D1-30AF-4EBE-BF5D-7E2A9A7F78EB}" dt="2024-01-27T15:00:00.117" v="1822"/>
        <pc:sldMkLst>
          <pc:docMk/>
          <pc:sldMk cId="1812478561" sldId="295"/>
        </pc:sldMkLst>
        <pc:spChg chg="mod">
          <ac:chgData name="Kevin Bouchard" userId="2fc9e66d-ba45-474f-8a9f-7086b34a7d26" providerId="ADAL" clId="{C605D8D1-30AF-4EBE-BF5D-7E2A9A7F78EB}" dt="2024-01-25T22:30:58.986" v="1423"/>
          <ac:spMkLst>
            <pc:docMk/>
            <pc:sldMk cId="1812478561" sldId="295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4:59:28.903" v="1814"/>
          <ac:spMkLst>
            <pc:docMk/>
            <pc:sldMk cId="1812478561" sldId="295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12478561" sldId="295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12478561" sldId="295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00:00.117" v="1822"/>
          <ac:spMkLst>
            <pc:docMk/>
            <pc:sldMk cId="1812478561" sldId="295"/>
            <ac:spMk id="9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7T14:59:33.478" v="1815" actId="1076"/>
          <ac:picMkLst>
            <pc:docMk/>
            <pc:sldMk cId="1812478561" sldId="295"/>
            <ac:picMk id="6" creationId="{00000000-0000-0000-0000-000000000000}"/>
          </ac:picMkLst>
        </pc:picChg>
        <pc:picChg chg="mod">
          <ac:chgData name="Kevin Bouchard" userId="2fc9e66d-ba45-474f-8a9f-7086b34a7d26" providerId="ADAL" clId="{C605D8D1-30AF-4EBE-BF5D-7E2A9A7F78EB}" dt="2024-01-27T14:59:35.867" v="1816" actId="1076"/>
          <ac:picMkLst>
            <pc:docMk/>
            <pc:sldMk cId="1812478561" sldId="295"/>
            <ac:picMk id="8" creationId="{00000000-0000-0000-0000-000000000000}"/>
          </ac:picMkLst>
        </pc:picChg>
      </pc:sldChg>
      <pc:sldChg chg="addSp delSp modSp mod setBg">
        <pc:chgData name="Kevin Bouchard" userId="2fc9e66d-ba45-474f-8a9f-7086b34a7d26" providerId="ADAL" clId="{C605D8D1-30AF-4EBE-BF5D-7E2A9A7F78EB}" dt="2024-01-27T15:03:21.560" v="1900"/>
        <pc:sldMkLst>
          <pc:docMk/>
          <pc:sldMk cId="1327860693" sldId="296"/>
        </pc:sldMkLst>
        <pc:spChg chg="mod">
          <ac:chgData name="Kevin Bouchard" userId="2fc9e66d-ba45-474f-8a9f-7086b34a7d26" providerId="ADAL" clId="{C605D8D1-30AF-4EBE-BF5D-7E2A9A7F78EB}" dt="2024-01-27T15:02:32.503" v="1891" actId="26606"/>
          <ac:spMkLst>
            <pc:docMk/>
            <pc:sldMk cId="1327860693" sldId="296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03:21.560" v="1900"/>
          <ac:spMkLst>
            <pc:docMk/>
            <pc:sldMk cId="1327860693" sldId="296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02:32.503" v="1891" actId="26606"/>
          <ac:spMkLst>
            <pc:docMk/>
            <pc:sldMk cId="1327860693" sldId="296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02:32.503" v="1891" actId="26606"/>
          <ac:spMkLst>
            <pc:docMk/>
            <pc:sldMk cId="1327860693" sldId="296"/>
            <ac:spMk id="5" creationId="{00000000-0000-0000-0000-000000000000}"/>
          </ac:spMkLst>
        </pc:spChg>
        <pc:spChg chg="add del">
          <ac:chgData name="Kevin Bouchard" userId="2fc9e66d-ba45-474f-8a9f-7086b34a7d26" providerId="ADAL" clId="{C605D8D1-30AF-4EBE-BF5D-7E2A9A7F78EB}" dt="2024-01-27T15:03:16.400" v="1897" actId="22"/>
          <ac:spMkLst>
            <pc:docMk/>
            <pc:sldMk cId="1327860693" sldId="296"/>
            <ac:spMk id="8" creationId="{5E73DDFD-6FBB-1AE6-D6A1-D0FD5F645D6D}"/>
          </ac:spMkLst>
        </pc:spChg>
        <pc:spChg chg="add del">
          <ac:chgData name="Kevin Bouchard" userId="2fc9e66d-ba45-474f-8a9f-7086b34a7d26" providerId="ADAL" clId="{C605D8D1-30AF-4EBE-BF5D-7E2A9A7F78EB}" dt="2024-01-27T15:02:29.903" v="1888" actId="26606"/>
          <ac:spMkLst>
            <pc:docMk/>
            <pc:sldMk cId="1327860693" sldId="296"/>
            <ac:spMk id="11" creationId="{2550AE69-AC86-4188-83E5-A856C4F1DCFF}"/>
          </ac:spMkLst>
        </pc:spChg>
        <pc:spChg chg="add del">
          <ac:chgData name="Kevin Bouchard" userId="2fc9e66d-ba45-474f-8a9f-7086b34a7d26" providerId="ADAL" clId="{C605D8D1-30AF-4EBE-BF5D-7E2A9A7F78EB}" dt="2024-01-27T15:02:29.903" v="1888" actId="26606"/>
          <ac:spMkLst>
            <pc:docMk/>
            <pc:sldMk cId="1327860693" sldId="296"/>
            <ac:spMk id="13" creationId="{EC4CA156-2C9D-4F0C-B229-88D8B5E17BCF}"/>
          </ac:spMkLst>
        </pc:spChg>
        <pc:spChg chg="add del">
          <ac:chgData name="Kevin Bouchard" userId="2fc9e66d-ba45-474f-8a9f-7086b34a7d26" providerId="ADAL" clId="{C605D8D1-30AF-4EBE-BF5D-7E2A9A7F78EB}" dt="2024-01-27T15:02:29.903" v="1888" actId="26606"/>
          <ac:spMkLst>
            <pc:docMk/>
            <pc:sldMk cId="1327860693" sldId="296"/>
            <ac:spMk id="15" creationId="{D7361ED3-EBE5-4EFC-8DA3-D0CE4BF2F4B1}"/>
          </ac:spMkLst>
        </pc:spChg>
        <pc:spChg chg="add del">
          <ac:chgData name="Kevin Bouchard" userId="2fc9e66d-ba45-474f-8a9f-7086b34a7d26" providerId="ADAL" clId="{C605D8D1-30AF-4EBE-BF5D-7E2A9A7F78EB}" dt="2024-01-27T15:02:29.903" v="1888" actId="26606"/>
          <ac:spMkLst>
            <pc:docMk/>
            <pc:sldMk cId="1327860693" sldId="296"/>
            <ac:spMk id="21" creationId="{5C28659E-412C-4600-B45E-BAE370BC24B9}"/>
          </ac:spMkLst>
        </pc:spChg>
        <pc:spChg chg="add del">
          <ac:chgData name="Kevin Bouchard" userId="2fc9e66d-ba45-474f-8a9f-7086b34a7d26" providerId="ADAL" clId="{C605D8D1-30AF-4EBE-BF5D-7E2A9A7F78EB}" dt="2024-01-27T15:02:29.903" v="1888" actId="26606"/>
          <ac:spMkLst>
            <pc:docMk/>
            <pc:sldMk cId="1327860693" sldId="296"/>
            <ac:spMk id="23" creationId="{AE95896B-6905-4618-A7DF-DED8A61FBC83}"/>
          </ac:spMkLst>
        </pc:spChg>
        <pc:spChg chg="add del">
          <ac:chgData name="Kevin Bouchard" userId="2fc9e66d-ba45-474f-8a9f-7086b34a7d26" providerId="ADAL" clId="{C605D8D1-30AF-4EBE-BF5D-7E2A9A7F78EB}" dt="2024-01-27T15:02:29.903" v="1888" actId="26606"/>
          <ac:spMkLst>
            <pc:docMk/>
            <pc:sldMk cId="1327860693" sldId="296"/>
            <ac:spMk id="25" creationId="{7748BD8C-4984-4138-94CA-2DC5F39DC379}"/>
          </ac:spMkLst>
        </pc:spChg>
        <pc:spChg chg="add del">
          <ac:chgData name="Kevin Bouchard" userId="2fc9e66d-ba45-474f-8a9f-7086b34a7d26" providerId="ADAL" clId="{C605D8D1-30AF-4EBE-BF5D-7E2A9A7F78EB}" dt="2024-01-27T15:02:32.435" v="1890" actId="26606"/>
          <ac:spMkLst>
            <pc:docMk/>
            <pc:sldMk cId="1327860693" sldId="296"/>
            <ac:spMk id="27" creationId="{2550AE69-AC86-4188-83E5-A856C4F1DCFF}"/>
          </ac:spMkLst>
        </pc:spChg>
        <pc:spChg chg="add del">
          <ac:chgData name="Kevin Bouchard" userId="2fc9e66d-ba45-474f-8a9f-7086b34a7d26" providerId="ADAL" clId="{C605D8D1-30AF-4EBE-BF5D-7E2A9A7F78EB}" dt="2024-01-27T15:02:32.435" v="1890" actId="26606"/>
          <ac:spMkLst>
            <pc:docMk/>
            <pc:sldMk cId="1327860693" sldId="296"/>
            <ac:spMk id="28" creationId="{EC4CA156-2C9D-4F0C-B229-88D8B5E17BCF}"/>
          </ac:spMkLst>
        </pc:spChg>
        <pc:spChg chg="add del">
          <ac:chgData name="Kevin Bouchard" userId="2fc9e66d-ba45-474f-8a9f-7086b34a7d26" providerId="ADAL" clId="{C605D8D1-30AF-4EBE-BF5D-7E2A9A7F78EB}" dt="2024-01-27T15:02:32.435" v="1890" actId="26606"/>
          <ac:spMkLst>
            <pc:docMk/>
            <pc:sldMk cId="1327860693" sldId="296"/>
            <ac:spMk id="29" creationId="{D7361ED3-EBE5-4EFC-8DA3-D0CE4BF2F4B1}"/>
          </ac:spMkLst>
        </pc:spChg>
        <pc:spChg chg="add del">
          <ac:chgData name="Kevin Bouchard" userId="2fc9e66d-ba45-474f-8a9f-7086b34a7d26" providerId="ADAL" clId="{C605D8D1-30AF-4EBE-BF5D-7E2A9A7F78EB}" dt="2024-01-27T15:02:32.435" v="1890" actId="26606"/>
          <ac:spMkLst>
            <pc:docMk/>
            <pc:sldMk cId="1327860693" sldId="296"/>
            <ac:spMk id="34" creationId="{CD60390C-0E4C-4682-8246-AFA2E49856DA}"/>
          </ac:spMkLst>
        </pc:spChg>
        <pc:spChg chg="add del">
          <ac:chgData name="Kevin Bouchard" userId="2fc9e66d-ba45-474f-8a9f-7086b34a7d26" providerId="ADAL" clId="{C605D8D1-30AF-4EBE-BF5D-7E2A9A7F78EB}" dt="2024-01-27T15:02:32.435" v="1890" actId="26606"/>
          <ac:spMkLst>
            <pc:docMk/>
            <pc:sldMk cId="1327860693" sldId="296"/>
            <ac:spMk id="35" creationId="{CEBA87F4-FB8A-4D91-B3F3-DFA78E0CC64D}"/>
          </ac:spMkLst>
        </pc:spChg>
        <pc:spChg chg="add del">
          <ac:chgData name="Kevin Bouchard" userId="2fc9e66d-ba45-474f-8a9f-7086b34a7d26" providerId="ADAL" clId="{C605D8D1-30AF-4EBE-BF5D-7E2A9A7F78EB}" dt="2024-01-27T15:02:32.435" v="1890" actId="26606"/>
          <ac:spMkLst>
            <pc:docMk/>
            <pc:sldMk cId="1327860693" sldId="296"/>
            <ac:spMk id="36" creationId="{D012A90F-45C2-4C9B-BAF6-9CE1F546C7EA}"/>
          </ac:spMkLst>
        </pc:spChg>
        <pc:spChg chg="add">
          <ac:chgData name="Kevin Bouchard" userId="2fc9e66d-ba45-474f-8a9f-7086b34a7d26" providerId="ADAL" clId="{C605D8D1-30AF-4EBE-BF5D-7E2A9A7F78EB}" dt="2024-01-27T15:02:32.503" v="1891" actId="26606"/>
          <ac:spMkLst>
            <pc:docMk/>
            <pc:sldMk cId="1327860693" sldId="296"/>
            <ac:spMk id="38" creationId="{2550AE69-AC86-4188-83E5-A856C4F1DCFF}"/>
          </ac:spMkLst>
        </pc:spChg>
        <pc:spChg chg="add">
          <ac:chgData name="Kevin Bouchard" userId="2fc9e66d-ba45-474f-8a9f-7086b34a7d26" providerId="ADAL" clId="{C605D8D1-30AF-4EBE-BF5D-7E2A9A7F78EB}" dt="2024-01-27T15:02:32.503" v="1891" actId="26606"/>
          <ac:spMkLst>
            <pc:docMk/>
            <pc:sldMk cId="1327860693" sldId="296"/>
            <ac:spMk id="39" creationId="{EC4CA156-2C9D-4F0C-B229-88D8B5E17BCF}"/>
          </ac:spMkLst>
        </pc:spChg>
        <pc:spChg chg="add">
          <ac:chgData name="Kevin Bouchard" userId="2fc9e66d-ba45-474f-8a9f-7086b34a7d26" providerId="ADAL" clId="{C605D8D1-30AF-4EBE-BF5D-7E2A9A7F78EB}" dt="2024-01-27T15:02:32.503" v="1891" actId="26606"/>
          <ac:spMkLst>
            <pc:docMk/>
            <pc:sldMk cId="1327860693" sldId="296"/>
            <ac:spMk id="40" creationId="{D7361ED3-EBE5-4EFC-8DA3-D0CE4BF2F4B1}"/>
          </ac:spMkLst>
        </pc:spChg>
        <pc:spChg chg="add">
          <ac:chgData name="Kevin Bouchard" userId="2fc9e66d-ba45-474f-8a9f-7086b34a7d26" providerId="ADAL" clId="{C605D8D1-30AF-4EBE-BF5D-7E2A9A7F78EB}" dt="2024-01-27T15:02:32.503" v="1891" actId="26606"/>
          <ac:spMkLst>
            <pc:docMk/>
            <pc:sldMk cId="1327860693" sldId="296"/>
            <ac:spMk id="42" creationId="{5C28659E-412C-4600-B45E-BAE370BC24B9}"/>
          </ac:spMkLst>
        </pc:spChg>
        <pc:spChg chg="add">
          <ac:chgData name="Kevin Bouchard" userId="2fc9e66d-ba45-474f-8a9f-7086b34a7d26" providerId="ADAL" clId="{C605D8D1-30AF-4EBE-BF5D-7E2A9A7F78EB}" dt="2024-01-27T15:02:32.503" v="1891" actId="26606"/>
          <ac:spMkLst>
            <pc:docMk/>
            <pc:sldMk cId="1327860693" sldId="296"/>
            <ac:spMk id="44" creationId="{AE95896B-6905-4618-A7DF-DED8A61FBC83}"/>
          </ac:spMkLst>
        </pc:spChg>
        <pc:spChg chg="add">
          <ac:chgData name="Kevin Bouchard" userId="2fc9e66d-ba45-474f-8a9f-7086b34a7d26" providerId="ADAL" clId="{C605D8D1-30AF-4EBE-BF5D-7E2A9A7F78EB}" dt="2024-01-27T15:02:32.503" v="1891" actId="26606"/>
          <ac:spMkLst>
            <pc:docMk/>
            <pc:sldMk cId="1327860693" sldId="296"/>
            <ac:spMk id="45" creationId="{7748BD8C-4984-4138-94CA-2DC5F39DC379}"/>
          </ac:spMkLst>
        </pc:spChg>
        <pc:grpChg chg="add del">
          <ac:chgData name="Kevin Bouchard" userId="2fc9e66d-ba45-474f-8a9f-7086b34a7d26" providerId="ADAL" clId="{C605D8D1-30AF-4EBE-BF5D-7E2A9A7F78EB}" dt="2024-01-27T15:02:29.903" v="1888" actId="26606"/>
          <ac:grpSpMkLst>
            <pc:docMk/>
            <pc:sldMk cId="1327860693" sldId="296"/>
            <ac:grpSpMk id="17" creationId="{85105087-7F16-4C94-837C-C45445116665}"/>
          </ac:grpSpMkLst>
        </pc:grpChg>
        <pc:grpChg chg="add del">
          <ac:chgData name="Kevin Bouchard" userId="2fc9e66d-ba45-474f-8a9f-7086b34a7d26" providerId="ADAL" clId="{C605D8D1-30AF-4EBE-BF5D-7E2A9A7F78EB}" dt="2024-01-27T15:02:32.435" v="1890" actId="26606"/>
          <ac:grpSpMkLst>
            <pc:docMk/>
            <pc:sldMk cId="1327860693" sldId="296"/>
            <ac:grpSpMk id="30" creationId="{85105087-7F16-4C94-837C-C45445116665}"/>
          </ac:grpSpMkLst>
        </pc:grpChg>
        <pc:grpChg chg="add">
          <ac:chgData name="Kevin Bouchard" userId="2fc9e66d-ba45-474f-8a9f-7086b34a7d26" providerId="ADAL" clId="{C605D8D1-30AF-4EBE-BF5D-7E2A9A7F78EB}" dt="2024-01-27T15:02:32.503" v="1891" actId="26606"/>
          <ac:grpSpMkLst>
            <pc:docMk/>
            <pc:sldMk cId="1327860693" sldId="296"/>
            <ac:grpSpMk id="41" creationId="{85105087-7F16-4C94-837C-C45445116665}"/>
          </ac:grpSpMkLst>
        </pc:grpChg>
        <pc:picChg chg="add del">
          <ac:chgData name="Kevin Bouchard" userId="2fc9e66d-ba45-474f-8a9f-7086b34a7d26" providerId="ADAL" clId="{C605D8D1-30AF-4EBE-BF5D-7E2A9A7F78EB}" dt="2024-01-27T15:02:29.903" v="1888" actId="26606"/>
          <ac:picMkLst>
            <pc:docMk/>
            <pc:sldMk cId="1327860693" sldId="296"/>
            <ac:picMk id="7" creationId="{4BD77456-C1BA-5070-CCF2-3F39B0E2042D}"/>
          </ac:picMkLst>
        </pc:picChg>
        <pc:picChg chg="add del">
          <ac:chgData name="Kevin Bouchard" userId="2fc9e66d-ba45-474f-8a9f-7086b34a7d26" providerId="ADAL" clId="{C605D8D1-30AF-4EBE-BF5D-7E2A9A7F78EB}" dt="2024-01-27T15:02:32.435" v="1890" actId="26606"/>
          <ac:picMkLst>
            <pc:docMk/>
            <pc:sldMk cId="1327860693" sldId="296"/>
            <ac:picMk id="33" creationId="{786AA250-A954-9E42-065C-91DE03A13F08}"/>
          </ac:picMkLst>
        </pc:picChg>
        <pc:picChg chg="add mod">
          <ac:chgData name="Kevin Bouchard" userId="2fc9e66d-ba45-474f-8a9f-7086b34a7d26" providerId="ADAL" clId="{C605D8D1-30AF-4EBE-BF5D-7E2A9A7F78EB}" dt="2024-01-27T15:02:44.695" v="1893" actId="27614"/>
          <ac:picMkLst>
            <pc:docMk/>
            <pc:sldMk cId="1327860693" sldId="296"/>
            <ac:picMk id="43" creationId="{4BD77456-C1BA-5070-CCF2-3F39B0E2042D}"/>
          </ac:picMkLst>
        </pc:picChg>
      </pc:sldChg>
      <pc:sldChg chg="delSp modSp mod delDesignElem chgLayout">
        <pc:chgData name="Kevin Bouchard" userId="2fc9e66d-ba45-474f-8a9f-7086b34a7d26" providerId="ADAL" clId="{C605D8D1-30AF-4EBE-BF5D-7E2A9A7F78EB}" dt="2024-01-27T15:15:44.884" v="1905"/>
        <pc:sldMkLst>
          <pc:docMk/>
          <pc:sldMk cId="345226211" sldId="297"/>
        </pc:sldMkLst>
        <pc:spChg chg="mod ord">
          <ac:chgData name="Kevin Bouchard" userId="2fc9e66d-ba45-474f-8a9f-7086b34a7d26" providerId="ADAL" clId="{C605D8D1-30AF-4EBE-BF5D-7E2A9A7F78EB}" dt="2024-01-27T15:02:09.581" v="1886" actId="700"/>
          <ac:spMkLst>
            <pc:docMk/>
            <pc:sldMk cId="345226211" sldId="297"/>
            <ac:spMk id="2" creationId="{00000000-0000-0000-0000-000000000000}"/>
          </ac:spMkLst>
        </pc:spChg>
        <pc:spChg chg="mod ord">
          <ac:chgData name="Kevin Bouchard" userId="2fc9e66d-ba45-474f-8a9f-7086b34a7d26" providerId="ADAL" clId="{C605D8D1-30AF-4EBE-BF5D-7E2A9A7F78EB}" dt="2024-01-27T15:15:44.884" v="1905"/>
          <ac:spMkLst>
            <pc:docMk/>
            <pc:sldMk cId="345226211" sldId="297"/>
            <ac:spMk id="3" creationId="{00000000-0000-0000-0000-000000000000}"/>
          </ac:spMkLst>
        </pc:spChg>
        <pc:spChg chg="mod ord">
          <ac:chgData name="Kevin Bouchard" userId="2fc9e66d-ba45-474f-8a9f-7086b34a7d26" providerId="ADAL" clId="{C605D8D1-30AF-4EBE-BF5D-7E2A9A7F78EB}" dt="2024-01-27T15:02:09.581" v="1886" actId="700"/>
          <ac:spMkLst>
            <pc:docMk/>
            <pc:sldMk cId="345226211" sldId="297"/>
            <ac:spMk id="4" creationId="{00000000-0000-0000-0000-000000000000}"/>
          </ac:spMkLst>
        </pc:spChg>
        <pc:spChg chg="mod ord">
          <ac:chgData name="Kevin Bouchard" userId="2fc9e66d-ba45-474f-8a9f-7086b34a7d26" providerId="ADAL" clId="{C605D8D1-30AF-4EBE-BF5D-7E2A9A7F78EB}" dt="2024-01-27T15:02:09.581" v="1886" actId="700"/>
          <ac:spMkLst>
            <pc:docMk/>
            <pc:sldMk cId="345226211" sldId="297"/>
            <ac:spMk id="5" creationId="{00000000-0000-0000-0000-000000000000}"/>
          </ac:spMkLst>
        </pc:spChg>
        <pc:spChg chg="del mod">
          <ac:chgData name="Kevin Bouchard" userId="2fc9e66d-ba45-474f-8a9f-7086b34a7d26" providerId="ADAL" clId="{C605D8D1-30AF-4EBE-BF5D-7E2A9A7F78EB}" dt="2024-01-25T21:43:40.170" v="2"/>
          <ac:spMkLst>
            <pc:docMk/>
            <pc:sldMk cId="345226211" sldId="297"/>
            <ac:spMk id="10" creationId="{E009DD9B-5EE2-4C0D-8B2B-351C8C102205}"/>
          </ac:spMkLst>
        </pc:spChg>
        <pc:spChg chg="del mod">
          <ac:chgData name="Kevin Bouchard" userId="2fc9e66d-ba45-474f-8a9f-7086b34a7d26" providerId="ADAL" clId="{C605D8D1-30AF-4EBE-BF5D-7E2A9A7F78EB}" dt="2024-01-25T21:43:40.170" v="2"/>
          <ac:spMkLst>
            <pc:docMk/>
            <pc:sldMk cId="345226211" sldId="297"/>
            <ac:spMk id="12" creationId="{E720DB99-7745-4E75-9D96-AAB6D55C531E}"/>
          </ac:spMkLst>
        </pc:spChg>
        <pc:spChg chg="del mod">
          <ac:chgData name="Kevin Bouchard" userId="2fc9e66d-ba45-474f-8a9f-7086b34a7d26" providerId="ADAL" clId="{C605D8D1-30AF-4EBE-BF5D-7E2A9A7F78EB}" dt="2024-01-25T21:43:40.170" v="2"/>
          <ac:spMkLst>
            <pc:docMk/>
            <pc:sldMk cId="345226211" sldId="297"/>
            <ac:spMk id="14" creationId="{D68803C4-E159-4360-B7BB-74205C8F782D}"/>
          </ac:spMkLst>
        </pc:spChg>
        <pc:spChg chg="del mod">
          <ac:chgData name="Kevin Bouchard" userId="2fc9e66d-ba45-474f-8a9f-7086b34a7d26" providerId="ADAL" clId="{C605D8D1-30AF-4EBE-BF5D-7E2A9A7F78EB}" dt="2024-01-25T21:43:40.170" v="2"/>
          <ac:spMkLst>
            <pc:docMk/>
            <pc:sldMk cId="345226211" sldId="297"/>
            <ac:spMk id="16" creationId="{504B0465-3B07-49BF-BEA7-D81476246293}"/>
          </ac:spMkLst>
        </pc:spChg>
        <pc:spChg chg="del mod">
          <ac:chgData name="Kevin Bouchard" userId="2fc9e66d-ba45-474f-8a9f-7086b34a7d26" providerId="ADAL" clId="{C605D8D1-30AF-4EBE-BF5D-7E2A9A7F78EB}" dt="2024-01-25T21:43:40.170" v="2"/>
          <ac:spMkLst>
            <pc:docMk/>
            <pc:sldMk cId="345226211" sldId="297"/>
            <ac:spMk id="18" creationId="{49B7FFA5-14CB-4A4F-9BCC-CA3AA5D9D276}"/>
          </ac:spMkLst>
        </pc:spChg>
        <pc:spChg chg="del mod">
          <ac:chgData name="Kevin Bouchard" userId="2fc9e66d-ba45-474f-8a9f-7086b34a7d26" providerId="ADAL" clId="{C605D8D1-30AF-4EBE-BF5D-7E2A9A7F78EB}" dt="2024-01-25T21:43:40.170" v="2"/>
          <ac:spMkLst>
            <pc:docMk/>
            <pc:sldMk cId="345226211" sldId="297"/>
            <ac:spMk id="20" creationId="{04E48745-7512-4EC2-9E20-9092D12150CA}"/>
          </ac:spMkLst>
        </pc:spChg>
      </pc:sldChg>
      <pc:sldChg chg="modSp mod">
        <pc:chgData name="Kevin Bouchard" userId="2fc9e66d-ba45-474f-8a9f-7086b34a7d26" providerId="ADAL" clId="{C605D8D1-30AF-4EBE-BF5D-7E2A9A7F78EB}" dt="2024-01-27T15:46:35.591" v="2496" actId="1076"/>
        <pc:sldMkLst>
          <pc:docMk/>
          <pc:sldMk cId="279426057" sldId="298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79426057" sldId="298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46:00.974" v="2488" actId="5793"/>
          <ac:spMkLst>
            <pc:docMk/>
            <pc:sldMk cId="279426057" sldId="298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79426057" sldId="298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79426057" sldId="298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44:45.762" v="2426" actId="20577"/>
          <ac:spMkLst>
            <pc:docMk/>
            <pc:sldMk cId="279426057" sldId="298"/>
            <ac:spMk id="6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46:23.809" v="2492" actId="1076"/>
          <ac:spMkLst>
            <pc:docMk/>
            <pc:sldMk cId="279426057" sldId="298"/>
            <ac:spMk id="7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46:35.591" v="2496" actId="1076"/>
          <ac:spMkLst>
            <pc:docMk/>
            <pc:sldMk cId="279426057" sldId="298"/>
            <ac:spMk id="8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46:33.605" v="2495" actId="14100"/>
          <ac:spMkLst>
            <pc:docMk/>
            <pc:sldMk cId="279426057" sldId="298"/>
            <ac:spMk id="9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45:12.400" v="2472" actId="14100"/>
          <ac:spMkLst>
            <pc:docMk/>
            <pc:sldMk cId="279426057" sldId="298"/>
            <ac:spMk id="10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46:18.244" v="2491" actId="1076"/>
          <ac:spMkLst>
            <pc:docMk/>
            <pc:sldMk cId="279426057" sldId="298"/>
            <ac:spMk id="11" creationId="{00000000-0000-0000-0000-000000000000}"/>
          </ac:spMkLst>
        </pc:spChg>
      </pc:sldChg>
      <pc:sldChg chg="modSp mod">
        <pc:chgData name="Kevin Bouchard" userId="2fc9e66d-ba45-474f-8a9f-7086b34a7d26" providerId="ADAL" clId="{C605D8D1-30AF-4EBE-BF5D-7E2A9A7F78EB}" dt="2024-01-27T15:48:00.462" v="2500" actId="1076"/>
        <pc:sldMkLst>
          <pc:docMk/>
          <pc:sldMk cId="3222266299" sldId="299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222266299" sldId="299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47:57.131" v="2499"/>
          <ac:spMkLst>
            <pc:docMk/>
            <pc:sldMk cId="3222266299" sldId="299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222266299" sldId="299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222266299" sldId="299"/>
            <ac:spMk id="5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7T15:48:00.462" v="2500" actId="1076"/>
          <ac:picMkLst>
            <pc:docMk/>
            <pc:sldMk cId="3222266299" sldId="299"/>
            <ac:picMk id="7" creationId="{00000000-0000-0000-0000-000000000000}"/>
          </ac:picMkLst>
        </pc:picChg>
      </pc:sldChg>
      <pc:sldChg chg="modSp mod modNotes">
        <pc:chgData name="Kevin Bouchard" userId="2fc9e66d-ba45-474f-8a9f-7086b34a7d26" providerId="ADAL" clId="{C605D8D1-30AF-4EBE-BF5D-7E2A9A7F78EB}" dt="2024-01-27T16:33:59.812" v="2521" actId="1076"/>
        <pc:sldMkLst>
          <pc:docMk/>
          <pc:sldMk cId="4060780696" sldId="300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4060780696" sldId="300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6:33:50.520" v="2520" actId="6549"/>
          <ac:spMkLst>
            <pc:docMk/>
            <pc:sldMk cId="4060780696" sldId="300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4060780696" sldId="300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4060780696" sldId="300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6:33:59.812" v="2521" actId="1076"/>
          <ac:spMkLst>
            <pc:docMk/>
            <pc:sldMk cId="4060780696" sldId="300"/>
            <ac:spMk id="6" creationId="{00000000-0000-0000-0000-000000000000}"/>
          </ac:spMkLst>
        </pc:spChg>
      </pc:sldChg>
      <pc:sldChg chg="modSp del modNotes">
        <pc:chgData name="Kevin Bouchard" userId="2fc9e66d-ba45-474f-8a9f-7086b34a7d26" providerId="ADAL" clId="{C605D8D1-30AF-4EBE-BF5D-7E2A9A7F78EB}" dt="2024-01-25T21:45:16.139" v="15" actId="47"/>
        <pc:sldMkLst>
          <pc:docMk/>
          <pc:sldMk cId="340068821" sldId="301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40068821" sldId="301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40068821" sldId="301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40068821" sldId="301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40068821" sldId="301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40068821" sldId="301"/>
            <ac:spMk id="6" creationId="{1BD2760B-9D1E-47BA-87CE-5A3C95178780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340068821" sldId="301"/>
            <ac:picMk id="7" creationId="{00000000-0000-0000-0000-000000000000}"/>
          </ac:picMkLst>
        </pc:picChg>
      </pc:sldChg>
      <pc:sldChg chg="modSp mod modNotes">
        <pc:chgData name="Kevin Bouchard" userId="2fc9e66d-ba45-474f-8a9f-7086b34a7d26" providerId="ADAL" clId="{C605D8D1-30AF-4EBE-BF5D-7E2A9A7F78EB}" dt="2024-01-27T16:45:59.572" v="2571" actId="20577"/>
        <pc:sldMkLst>
          <pc:docMk/>
          <pc:sldMk cId="2598629219" sldId="302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598629219" sldId="302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6:45:59.572" v="2571" actId="20577"/>
          <ac:spMkLst>
            <pc:docMk/>
            <pc:sldMk cId="2598629219" sldId="302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598629219" sldId="302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598629219" sldId="302"/>
            <ac:spMk id="5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7T16:45:36.325" v="2567" actId="1076"/>
          <ac:picMkLst>
            <pc:docMk/>
            <pc:sldMk cId="2598629219" sldId="302"/>
            <ac:picMk id="6" creationId="{00000000-0000-0000-0000-000000000000}"/>
          </ac:picMkLst>
        </pc:picChg>
      </pc:sldChg>
      <pc:sldChg chg="modSp mod">
        <pc:chgData name="Kevin Bouchard" userId="2fc9e66d-ba45-474f-8a9f-7086b34a7d26" providerId="ADAL" clId="{C605D8D1-30AF-4EBE-BF5D-7E2A9A7F78EB}" dt="2024-01-27T16:44:00.486" v="2550"/>
        <pc:sldMkLst>
          <pc:docMk/>
          <pc:sldMk cId="507249540" sldId="303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507249540" sldId="303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6:44:00.486" v="2550"/>
          <ac:spMkLst>
            <pc:docMk/>
            <pc:sldMk cId="507249540" sldId="303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507249540" sldId="303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507249540" sldId="303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507249540" sldId="303"/>
            <ac:spMk id="6" creationId="{00000000-0000-0000-0000-000000000000}"/>
          </ac:spMkLst>
        </pc:spChg>
      </pc:sldChg>
      <pc:sldChg chg="modSp mod">
        <pc:chgData name="Kevin Bouchard" userId="2fc9e66d-ba45-474f-8a9f-7086b34a7d26" providerId="ADAL" clId="{C605D8D1-30AF-4EBE-BF5D-7E2A9A7F78EB}" dt="2024-01-27T16:47:20.913" v="2588" actId="20577"/>
        <pc:sldMkLst>
          <pc:docMk/>
          <pc:sldMk cId="2198734492" sldId="304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198734492" sldId="304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6:47:20.913" v="2588" actId="20577"/>
          <ac:spMkLst>
            <pc:docMk/>
            <pc:sldMk cId="2198734492" sldId="304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198734492" sldId="304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198734492" sldId="304"/>
            <ac:spMk id="5" creationId="{00000000-0000-0000-0000-000000000000}"/>
          </ac:spMkLst>
        </pc:spChg>
      </pc:sldChg>
      <pc:sldChg chg="addSp modSp mod setBg">
        <pc:chgData name="Kevin Bouchard" userId="2fc9e66d-ba45-474f-8a9f-7086b34a7d26" providerId="ADAL" clId="{C605D8D1-30AF-4EBE-BF5D-7E2A9A7F78EB}" dt="2024-01-27T16:49:44.970" v="2613" actId="27636"/>
        <pc:sldMkLst>
          <pc:docMk/>
          <pc:sldMk cId="1104281022" sldId="305"/>
        </pc:sldMkLst>
        <pc:spChg chg="mod">
          <ac:chgData name="Kevin Bouchard" userId="2fc9e66d-ba45-474f-8a9f-7086b34a7d26" providerId="ADAL" clId="{C605D8D1-30AF-4EBE-BF5D-7E2A9A7F78EB}" dt="2024-01-27T16:47:40.985" v="2592" actId="26606"/>
          <ac:spMkLst>
            <pc:docMk/>
            <pc:sldMk cId="1104281022" sldId="305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6:49:44.970" v="2613" actId="27636"/>
          <ac:spMkLst>
            <pc:docMk/>
            <pc:sldMk cId="1104281022" sldId="305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6:47:40.985" v="2592" actId="26606"/>
          <ac:spMkLst>
            <pc:docMk/>
            <pc:sldMk cId="1104281022" sldId="305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6:47:40.985" v="2592" actId="26606"/>
          <ac:spMkLst>
            <pc:docMk/>
            <pc:sldMk cId="1104281022" sldId="305"/>
            <ac:spMk id="5" creationId="{00000000-0000-0000-0000-000000000000}"/>
          </ac:spMkLst>
        </pc:spChg>
        <pc:spChg chg="add">
          <ac:chgData name="Kevin Bouchard" userId="2fc9e66d-ba45-474f-8a9f-7086b34a7d26" providerId="ADAL" clId="{C605D8D1-30AF-4EBE-BF5D-7E2A9A7F78EB}" dt="2024-01-27T16:47:40.985" v="2592" actId="26606"/>
          <ac:spMkLst>
            <pc:docMk/>
            <pc:sldMk cId="1104281022" sldId="305"/>
            <ac:spMk id="12" creationId="{F3AF35CD-DA30-4E34-B0F3-32C27766DA05}"/>
          </ac:spMkLst>
        </pc:spChg>
        <pc:grpChg chg="add">
          <ac:chgData name="Kevin Bouchard" userId="2fc9e66d-ba45-474f-8a9f-7086b34a7d26" providerId="ADAL" clId="{C605D8D1-30AF-4EBE-BF5D-7E2A9A7F78EB}" dt="2024-01-27T16:47:40.985" v="2592" actId="26606"/>
          <ac:grpSpMkLst>
            <pc:docMk/>
            <pc:sldMk cId="1104281022" sldId="305"/>
            <ac:grpSpMk id="14" creationId="{BCFC42DC-2C46-47C4-BC61-530557385DBD}"/>
          </ac:grpSpMkLst>
        </pc:grpChg>
        <pc:picChg chg="mod ord">
          <ac:chgData name="Kevin Bouchard" userId="2fc9e66d-ba45-474f-8a9f-7086b34a7d26" providerId="ADAL" clId="{C605D8D1-30AF-4EBE-BF5D-7E2A9A7F78EB}" dt="2024-01-27T16:47:40.985" v="2592" actId="26606"/>
          <ac:picMkLst>
            <pc:docMk/>
            <pc:sldMk cId="1104281022" sldId="305"/>
            <ac:picMk id="7" creationId="{00000000-0000-0000-0000-000000000000}"/>
          </ac:picMkLst>
        </pc:pic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213113029" sldId="306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13113029" sldId="306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13113029" sldId="306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13113029" sldId="306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13113029" sldId="306"/>
            <ac:spMk id="5" creationId="{00000000-0000-0000-0000-000000000000}"/>
          </ac:spMkLst>
        </pc:spChg>
      </pc:sldChg>
      <pc:sldChg chg="modSp mod modNotes">
        <pc:chgData name="Kevin Bouchard" userId="2fc9e66d-ba45-474f-8a9f-7086b34a7d26" providerId="ADAL" clId="{C605D8D1-30AF-4EBE-BF5D-7E2A9A7F78EB}" dt="2024-01-25T22:13:17.117" v="942" actId="27636"/>
        <pc:sldMkLst>
          <pc:docMk/>
          <pc:sldMk cId="21371481" sldId="307"/>
        </pc:sldMkLst>
        <pc:spChg chg="mod">
          <ac:chgData name="Kevin Bouchard" userId="2fc9e66d-ba45-474f-8a9f-7086b34a7d26" providerId="ADAL" clId="{C605D8D1-30AF-4EBE-BF5D-7E2A9A7F78EB}" dt="2024-01-25T22:11:56.829" v="922" actId="20577"/>
          <ac:spMkLst>
            <pc:docMk/>
            <pc:sldMk cId="21371481" sldId="307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13:17.117" v="942" actId="27636"/>
          <ac:spMkLst>
            <pc:docMk/>
            <pc:sldMk cId="21371481" sldId="307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1371481" sldId="307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1371481" sldId="307"/>
            <ac:spMk id="5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21371481" sldId="307"/>
            <ac:picMk id="6" creationId="{00000000-0000-0000-0000-000000000000}"/>
          </ac:picMkLst>
        </pc:picChg>
      </pc:sldChg>
      <pc:sldChg chg="modSp mod chgLayout modNotes">
        <pc:chgData name="Kevin Bouchard" userId="2fc9e66d-ba45-474f-8a9f-7086b34a7d26" providerId="ADAL" clId="{C605D8D1-30AF-4EBE-BF5D-7E2A9A7F78EB}" dt="2024-01-27T16:55:03.393" v="2625" actId="1076"/>
        <pc:sldMkLst>
          <pc:docMk/>
          <pc:sldMk cId="990244783" sldId="308"/>
        </pc:sldMkLst>
        <pc:spChg chg="mod ord">
          <ac:chgData name="Kevin Bouchard" userId="2fc9e66d-ba45-474f-8a9f-7086b34a7d26" providerId="ADAL" clId="{C605D8D1-30AF-4EBE-BF5D-7E2A9A7F78EB}" dt="2024-01-27T16:48:36.212" v="2593" actId="700"/>
          <ac:spMkLst>
            <pc:docMk/>
            <pc:sldMk cId="990244783" sldId="308"/>
            <ac:spMk id="2" creationId="{00000000-0000-0000-0000-000000000000}"/>
          </ac:spMkLst>
        </pc:spChg>
        <pc:spChg chg="mod ord">
          <ac:chgData name="Kevin Bouchard" userId="2fc9e66d-ba45-474f-8a9f-7086b34a7d26" providerId="ADAL" clId="{C605D8D1-30AF-4EBE-BF5D-7E2A9A7F78EB}" dt="2024-01-27T16:54:54.163" v="2624" actId="20577"/>
          <ac:spMkLst>
            <pc:docMk/>
            <pc:sldMk cId="990244783" sldId="308"/>
            <ac:spMk id="3" creationId="{00000000-0000-0000-0000-000000000000}"/>
          </ac:spMkLst>
        </pc:spChg>
        <pc:spChg chg="mod ord">
          <ac:chgData name="Kevin Bouchard" userId="2fc9e66d-ba45-474f-8a9f-7086b34a7d26" providerId="ADAL" clId="{C605D8D1-30AF-4EBE-BF5D-7E2A9A7F78EB}" dt="2024-01-27T16:48:36.212" v="2593" actId="700"/>
          <ac:spMkLst>
            <pc:docMk/>
            <pc:sldMk cId="990244783" sldId="308"/>
            <ac:spMk id="4" creationId="{00000000-0000-0000-0000-000000000000}"/>
          </ac:spMkLst>
        </pc:spChg>
        <pc:spChg chg="mod ord">
          <ac:chgData name="Kevin Bouchard" userId="2fc9e66d-ba45-474f-8a9f-7086b34a7d26" providerId="ADAL" clId="{C605D8D1-30AF-4EBE-BF5D-7E2A9A7F78EB}" dt="2024-01-27T16:48:36.212" v="2593" actId="700"/>
          <ac:spMkLst>
            <pc:docMk/>
            <pc:sldMk cId="990244783" sldId="308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6:49:56.512" v="2614" actId="21"/>
          <ac:spMkLst>
            <pc:docMk/>
            <pc:sldMk cId="990244783" sldId="308"/>
            <ac:spMk id="7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7T16:55:03.393" v="2625" actId="1076"/>
          <ac:picMkLst>
            <pc:docMk/>
            <pc:sldMk cId="990244783" sldId="308"/>
            <ac:picMk id="6" creationId="{00000000-0000-0000-0000-000000000000}"/>
          </ac:picMkLst>
        </pc:pic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2609601377" sldId="315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609601377" sldId="315"/>
            <ac:spMk id="2" creationId="{902604F8-BB63-4463-A3FA-7670C5232C2A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609601377" sldId="315"/>
            <ac:spMk id="3" creationId="{309FC95E-B152-4DB6-8A44-8A1E568A892D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609601377" sldId="315"/>
            <ac:spMk id="4" creationId="{A8FF54B7-3275-4B45-B0EF-1056C4CB550D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609601377" sldId="315"/>
            <ac:spMk id="5" creationId="{67089FD6-4D61-4D55-BF20-CFC4103DF59D}"/>
          </ac:spMkLst>
        </pc:spChg>
      </pc:sldChg>
      <pc:sldChg chg="modSp">
        <pc:chgData name="Kevin Bouchard" userId="2fc9e66d-ba45-474f-8a9f-7086b34a7d26" providerId="ADAL" clId="{C605D8D1-30AF-4EBE-BF5D-7E2A9A7F78EB}" dt="2024-01-25T21:43:40.170" v="2"/>
        <pc:sldMkLst>
          <pc:docMk/>
          <pc:sldMk cId="1878114602" sldId="316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78114602" sldId="316"/>
            <ac:spMk id="2" creationId="{E53B8BBA-F6C1-4281-AF1B-961D3DD3C23D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78114602" sldId="316"/>
            <ac:spMk id="4" creationId="{90E7740F-01D8-4854-A538-38DA0DA12EE5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78114602" sldId="316"/>
            <ac:spMk id="5" creationId="{D806040A-A9A9-4F57-AC31-C0F2A4BF4511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78114602" sldId="316"/>
            <ac:spMk id="6" creationId="{7B58DE60-4773-91A0-7495-066626F0EBDA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1878114602" sldId="316"/>
            <ac:picMk id="9" creationId="{911CB829-45BE-9678-B802-8F96AA057D04}"/>
          </ac:picMkLst>
        </pc:picChg>
      </pc:sldChg>
      <pc:sldChg chg="modSp mod modNotes">
        <pc:chgData name="Kevin Bouchard" userId="2fc9e66d-ba45-474f-8a9f-7086b34a7d26" providerId="ADAL" clId="{C605D8D1-30AF-4EBE-BF5D-7E2A9A7F78EB}" dt="2024-01-25T22:15:05.577" v="958" actId="20577"/>
        <pc:sldMkLst>
          <pc:docMk/>
          <pc:sldMk cId="1790936805" sldId="317"/>
        </pc:sldMkLst>
        <pc:spChg chg="mod">
          <ac:chgData name="Kevin Bouchard" userId="2fc9e66d-ba45-474f-8a9f-7086b34a7d26" providerId="ADAL" clId="{C605D8D1-30AF-4EBE-BF5D-7E2A9A7F78EB}" dt="2024-01-25T22:15:05.577" v="958" actId="20577"/>
          <ac:spMkLst>
            <pc:docMk/>
            <pc:sldMk cId="1790936805" sldId="317"/>
            <ac:spMk id="2" creationId="{BAB2F8BA-F542-42A4-96E6-79A2972FB711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790936805" sldId="317"/>
            <ac:spMk id="3" creationId="{44478F1C-5CA1-40CD-AA61-A529523FA73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790936805" sldId="317"/>
            <ac:spMk id="4" creationId="{F30F68C7-29D7-4BEE-BECF-005ED705DD4F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790936805" sldId="317"/>
            <ac:spMk id="5" creationId="{2B00B47C-522D-4CA7-8098-14733ABE8E04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790936805" sldId="317"/>
            <ac:spMk id="8" creationId="{11EFA61A-6EDF-4C5E-988A-59C6556B8DCB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790936805" sldId="317"/>
            <ac:spMk id="9" creationId="{18F65A6D-DAC9-4BF2-8D05-3E8E91325729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790936805" sldId="317"/>
            <ac:spMk id="13" creationId="{11A2ECEE-4B37-4429-9828-A07D6D2243C8}"/>
          </ac:spMkLst>
        </pc:spChg>
        <pc:cxnChg chg="mod">
          <ac:chgData name="Kevin Bouchard" userId="2fc9e66d-ba45-474f-8a9f-7086b34a7d26" providerId="ADAL" clId="{C605D8D1-30AF-4EBE-BF5D-7E2A9A7F78EB}" dt="2024-01-25T21:43:40.170" v="2"/>
          <ac:cxnSpMkLst>
            <pc:docMk/>
            <pc:sldMk cId="1790936805" sldId="317"/>
            <ac:cxnSpMk id="11" creationId="{0F42D4C9-CFA6-4560-A0A9-23236752E598}"/>
          </ac:cxnSpMkLst>
        </pc:cxnChg>
      </pc:sldChg>
      <pc:sldChg chg="modSp mod chgLayout">
        <pc:chgData name="Kevin Bouchard" userId="2fc9e66d-ba45-474f-8a9f-7086b34a7d26" providerId="ADAL" clId="{C605D8D1-30AF-4EBE-BF5D-7E2A9A7F78EB}" dt="2024-01-25T22:26:44.883" v="1297" actId="20577"/>
        <pc:sldMkLst>
          <pc:docMk/>
          <pc:sldMk cId="1816306792" sldId="318"/>
        </pc:sldMkLst>
        <pc:spChg chg="mod ord">
          <ac:chgData name="Kevin Bouchard" userId="2fc9e66d-ba45-474f-8a9f-7086b34a7d26" providerId="ADAL" clId="{C605D8D1-30AF-4EBE-BF5D-7E2A9A7F78EB}" dt="2024-01-25T22:15:29.646" v="971" actId="20577"/>
          <ac:spMkLst>
            <pc:docMk/>
            <pc:sldMk cId="1816306792" sldId="318"/>
            <ac:spMk id="2" creationId="{75FB6866-AAA0-46AE-9298-73D3A2BF646F}"/>
          </ac:spMkLst>
        </pc:spChg>
        <pc:spChg chg="mod ord">
          <ac:chgData name="Kevin Bouchard" userId="2fc9e66d-ba45-474f-8a9f-7086b34a7d26" providerId="ADAL" clId="{C605D8D1-30AF-4EBE-BF5D-7E2A9A7F78EB}" dt="2024-01-25T22:26:44.883" v="1297" actId="20577"/>
          <ac:spMkLst>
            <pc:docMk/>
            <pc:sldMk cId="1816306792" sldId="318"/>
            <ac:spMk id="3" creationId="{01276895-2A17-6CD9-55DD-9F6EC68F7727}"/>
          </ac:spMkLst>
        </pc:spChg>
        <pc:spChg chg="mod ord">
          <ac:chgData name="Kevin Bouchard" userId="2fc9e66d-ba45-474f-8a9f-7086b34a7d26" providerId="ADAL" clId="{C605D8D1-30AF-4EBE-BF5D-7E2A9A7F78EB}" dt="2024-01-25T22:15:17.335" v="959" actId="700"/>
          <ac:spMkLst>
            <pc:docMk/>
            <pc:sldMk cId="1816306792" sldId="318"/>
            <ac:spMk id="4" creationId="{74075848-B5E2-4A48-B788-2BBC8B684B8E}"/>
          </ac:spMkLst>
        </pc:spChg>
        <pc:spChg chg="mod ord">
          <ac:chgData name="Kevin Bouchard" userId="2fc9e66d-ba45-474f-8a9f-7086b34a7d26" providerId="ADAL" clId="{C605D8D1-30AF-4EBE-BF5D-7E2A9A7F78EB}" dt="2024-01-25T22:15:17.335" v="959" actId="700"/>
          <ac:spMkLst>
            <pc:docMk/>
            <pc:sldMk cId="1816306792" sldId="318"/>
            <ac:spMk id="5" creationId="{484F101D-B1AA-4011-AEE6-0DAC09D034EA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16306792" sldId="318"/>
            <ac:spMk id="6" creationId="{57FBE910-7878-4CA8-9AB5-823E178FA4F8}"/>
          </ac:spMkLst>
        </pc:spChg>
        <pc:picChg chg="mod">
          <ac:chgData name="Kevin Bouchard" userId="2fc9e66d-ba45-474f-8a9f-7086b34a7d26" providerId="ADAL" clId="{C605D8D1-30AF-4EBE-BF5D-7E2A9A7F78EB}" dt="2024-01-25T22:24:56.665" v="985" actId="1076"/>
          <ac:picMkLst>
            <pc:docMk/>
            <pc:sldMk cId="1816306792" sldId="318"/>
            <ac:picMk id="7" creationId="{D42ACD37-DC27-4E04-B0B3-8D979FD1139E}"/>
          </ac:picMkLst>
        </pc:picChg>
      </pc:sldChg>
      <pc:sldChg chg="delSp modSp mod delDesignElem">
        <pc:chgData name="Kevin Bouchard" userId="2fc9e66d-ba45-474f-8a9f-7086b34a7d26" providerId="ADAL" clId="{C605D8D1-30AF-4EBE-BF5D-7E2A9A7F78EB}" dt="2024-01-27T15:01:54.362" v="1885" actId="20577"/>
        <pc:sldMkLst>
          <pc:docMk/>
          <pc:sldMk cId="2313909086" sldId="319"/>
        </pc:sldMkLst>
        <pc:spChg chg="mod">
          <ac:chgData name="Kevin Bouchard" userId="2fc9e66d-ba45-474f-8a9f-7086b34a7d26" providerId="ADAL" clId="{C605D8D1-30AF-4EBE-BF5D-7E2A9A7F78EB}" dt="2024-01-27T15:00:23.580" v="1828" actId="403"/>
          <ac:spMkLst>
            <pc:docMk/>
            <pc:sldMk cId="2313909086" sldId="319"/>
            <ac:spMk id="2" creationId="{F98DFFF9-E4A4-464B-8B01-04FFE8933425}"/>
          </ac:spMkLst>
        </pc:spChg>
        <pc:spChg chg="mod">
          <ac:chgData name="Kevin Bouchard" userId="2fc9e66d-ba45-474f-8a9f-7086b34a7d26" providerId="ADAL" clId="{C605D8D1-30AF-4EBE-BF5D-7E2A9A7F78EB}" dt="2024-01-27T15:01:54.362" v="1885" actId="20577"/>
          <ac:spMkLst>
            <pc:docMk/>
            <pc:sldMk cId="2313909086" sldId="319"/>
            <ac:spMk id="3" creationId="{A4073570-269D-49B1-80A7-C16CE25B5DBB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313909086" sldId="319"/>
            <ac:spMk id="4" creationId="{3E7A59CB-004E-4CA1-A7CB-95700879F0D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313909086" sldId="319"/>
            <ac:spMk id="5" creationId="{E206CAE1-57B8-431E-B2F7-8C3BE88EFB66}"/>
          </ac:spMkLst>
        </pc:spChg>
        <pc:spChg chg="del mod">
          <ac:chgData name="Kevin Bouchard" userId="2fc9e66d-ba45-474f-8a9f-7086b34a7d26" providerId="ADAL" clId="{C605D8D1-30AF-4EBE-BF5D-7E2A9A7F78EB}" dt="2024-01-25T21:43:40.170" v="2"/>
          <ac:spMkLst>
            <pc:docMk/>
            <pc:sldMk cId="2313909086" sldId="319"/>
            <ac:spMk id="12" creationId="{F3AF35CD-DA30-4E34-B0F3-32C27766DA05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313909086" sldId="319"/>
            <ac:spMk id="15" creationId="{54B91A37-AA1F-4966-8ACF-93023547DA92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313909086" sldId="319"/>
            <ac:spMk id="16" creationId="{17B17AC5-0931-432F-9A4A-DDCFAA010ABC}"/>
          </ac:spMkLst>
        </pc:spChg>
        <pc:grpChg chg="del mod">
          <ac:chgData name="Kevin Bouchard" userId="2fc9e66d-ba45-474f-8a9f-7086b34a7d26" providerId="ADAL" clId="{C605D8D1-30AF-4EBE-BF5D-7E2A9A7F78EB}" dt="2024-01-25T21:43:40.170" v="2"/>
          <ac:grpSpMkLst>
            <pc:docMk/>
            <pc:sldMk cId="2313909086" sldId="319"/>
            <ac:grpSpMk id="14" creationId="{BCFC42DC-2C46-47C4-BC61-530557385DBD}"/>
          </ac:grpSpMkLst>
        </pc:gr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2313909086" sldId="319"/>
            <ac:picMk id="7" creationId="{39307DA7-DBC8-45DA-8111-7321B63C94BE}"/>
          </ac:picMkLst>
        </pc:pic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3105164959" sldId="320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05164959" sldId="320"/>
            <ac:spMk id="2" creationId="{71BDA80D-CADD-5871-8DA3-7AE60C9E850B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05164959" sldId="320"/>
            <ac:spMk id="3" creationId="{D54474D8-AE40-43E9-2938-5A62DD52D592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05164959" sldId="320"/>
            <ac:spMk id="4" creationId="{52569A03-27F9-3D02-615A-C446436CDADE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05164959" sldId="320"/>
            <ac:spMk id="5" creationId="{B5F5AFC0-C03D-D8D8-76BD-42216FEB22EF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05164959" sldId="320"/>
            <ac:spMk id="6" creationId="{0B0EB9E1-1C44-A69D-5C25-90F2484CC698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05164959" sldId="320"/>
            <ac:spMk id="7" creationId="{A62DF3AC-9DB5-8857-6AEA-F6FA49BD971D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05164959" sldId="320"/>
            <ac:spMk id="8" creationId="{3D1F645F-9417-5426-2CBC-2A33F3758342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3105164959" sldId="320"/>
            <ac:picMk id="9" creationId="{3FEC6CCE-DA3E-0DF4-9DD8-67CAE3286D88}"/>
          </ac:picMkLst>
        </pc:pic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3691630034" sldId="321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691630034" sldId="321"/>
            <ac:spMk id="2" creationId="{0F4C9A83-7C53-A66A-7F25-C1C3F537CAAB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691630034" sldId="321"/>
            <ac:spMk id="3" creationId="{3C57D2A2-0D02-247E-35F1-61C52A8F9362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691630034" sldId="321"/>
            <ac:spMk id="4" creationId="{34E5A59C-537D-4702-A90A-9A0114A11DE2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691630034" sldId="321"/>
            <ac:spMk id="5" creationId="{21E3E8D2-4C1C-BAB4-6CAA-E7F994694BE5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691630034" sldId="321"/>
            <ac:spMk id="6" creationId="{D492F935-82EC-36CD-9F9F-8CACAE044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691630034" sldId="321"/>
            <ac:spMk id="7" creationId="{49A7BFC9-82E3-F71E-3568-98D59829F2C4}"/>
          </ac:spMkLst>
        </pc:spChg>
      </pc:sldChg>
      <pc:sldChg chg="modSp del">
        <pc:chgData name="Kevin Bouchard" userId="2fc9e66d-ba45-474f-8a9f-7086b34a7d26" providerId="ADAL" clId="{C605D8D1-30AF-4EBE-BF5D-7E2A9A7F78EB}" dt="2024-01-25T21:44:44.930" v="13" actId="47"/>
        <pc:sldMkLst>
          <pc:docMk/>
          <pc:sldMk cId="3316546867" sldId="322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316546867" sldId="322"/>
            <ac:spMk id="2" creationId="{DA1E2961-F6CE-3400-9A8C-593CB05A64BA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316546867" sldId="322"/>
            <ac:spMk id="3" creationId="{7DFC660B-E4E4-1F38-AF0E-1F36756D63AA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316546867" sldId="322"/>
            <ac:spMk id="4" creationId="{4277349C-B0AD-3913-71A4-BED4DFE55D93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316546867" sldId="322"/>
            <ac:spMk id="5" creationId="{4F7060F1-502C-4EB3-3231-F3F2F08659F2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3316546867" sldId="322"/>
            <ac:picMk id="1026" creationId="{9F5299A8-A9EE-6D3B-2061-E793C9DC1B64}"/>
          </ac:picMkLst>
        </pc:picChg>
      </pc:sldChg>
      <pc:sldChg chg="add">
        <pc:chgData name="Kevin Bouchard" userId="2fc9e66d-ba45-474f-8a9f-7086b34a7d26" providerId="ADAL" clId="{C605D8D1-30AF-4EBE-BF5D-7E2A9A7F78EB}" dt="2024-01-25T21:44:10.063" v="9"/>
        <pc:sldMkLst>
          <pc:docMk/>
          <pc:sldMk cId="661908061" sldId="346"/>
        </pc:sldMkLst>
      </pc:sldChg>
      <pc:sldChg chg="addSp delSp modSp add mod setBg delDesignElem chgLayout">
        <pc:chgData name="Kevin Bouchard" userId="2fc9e66d-ba45-474f-8a9f-7086b34a7d26" providerId="ADAL" clId="{C605D8D1-30AF-4EBE-BF5D-7E2A9A7F78EB}" dt="2024-01-25T21:50:32.610" v="247" actId="14100"/>
        <pc:sldMkLst>
          <pc:docMk/>
          <pc:sldMk cId="173000083" sldId="349"/>
        </pc:sldMkLst>
        <pc:spChg chg="mod ord">
          <ac:chgData name="Kevin Bouchard" userId="2fc9e66d-ba45-474f-8a9f-7086b34a7d26" providerId="ADAL" clId="{C605D8D1-30AF-4EBE-BF5D-7E2A9A7F78EB}" dt="2024-01-25T21:49:41.464" v="239" actId="700"/>
          <ac:spMkLst>
            <pc:docMk/>
            <pc:sldMk cId="173000083" sldId="349"/>
            <ac:spMk id="2" creationId="{80228327-13A8-899D-2B04-A6C988157BC9}"/>
          </ac:spMkLst>
        </pc:spChg>
        <pc:spChg chg="mod ord">
          <ac:chgData name="Kevin Bouchard" userId="2fc9e66d-ba45-474f-8a9f-7086b34a7d26" providerId="ADAL" clId="{C605D8D1-30AF-4EBE-BF5D-7E2A9A7F78EB}" dt="2024-01-25T21:49:41.464" v="239" actId="700"/>
          <ac:spMkLst>
            <pc:docMk/>
            <pc:sldMk cId="173000083" sldId="349"/>
            <ac:spMk id="4" creationId="{FBA4B92C-9A35-5C0C-5B6E-0B867BC3BE77}"/>
          </ac:spMkLst>
        </pc:spChg>
        <pc:spChg chg="mod ord">
          <ac:chgData name="Kevin Bouchard" userId="2fc9e66d-ba45-474f-8a9f-7086b34a7d26" providerId="ADAL" clId="{C605D8D1-30AF-4EBE-BF5D-7E2A9A7F78EB}" dt="2024-01-25T21:49:41.464" v="239" actId="700"/>
          <ac:spMkLst>
            <pc:docMk/>
            <pc:sldMk cId="173000083" sldId="349"/>
            <ac:spMk id="5" creationId="{96A3C90C-3F0C-4C32-6941-115616C457BA}"/>
          </ac:spMkLst>
        </pc:spChg>
        <pc:spChg chg="mod ord">
          <ac:chgData name="Kevin Bouchard" userId="2fc9e66d-ba45-474f-8a9f-7086b34a7d26" providerId="ADAL" clId="{C605D8D1-30AF-4EBE-BF5D-7E2A9A7F78EB}" dt="2024-01-25T21:50:32.610" v="247" actId="14100"/>
          <ac:spMkLst>
            <pc:docMk/>
            <pc:sldMk cId="173000083" sldId="349"/>
            <ac:spMk id="11" creationId="{2C344546-A92B-2CAD-4D16-B1E952698467}"/>
          </ac:spMkLst>
        </pc:spChg>
        <pc:spChg chg="del">
          <ac:chgData name="Kevin Bouchard" userId="2fc9e66d-ba45-474f-8a9f-7086b34a7d26" providerId="ADAL" clId="{C605D8D1-30AF-4EBE-BF5D-7E2A9A7F78EB}" dt="2024-01-25T21:44:04.889" v="8"/>
          <ac:spMkLst>
            <pc:docMk/>
            <pc:sldMk cId="173000083" sldId="349"/>
            <ac:spMk id="13" creationId="{484E34F7-E155-426C-A88E-8AEA6CF3F7EC}"/>
          </ac:spMkLst>
        </pc:spChg>
        <pc:spChg chg="add del">
          <ac:chgData name="Kevin Bouchard" userId="2fc9e66d-ba45-474f-8a9f-7086b34a7d26" providerId="ADAL" clId="{C605D8D1-30AF-4EBE-BF5D-7E2A9A7F78EB}" dt="2024-01-25T21:49:41.464" v="239" actId="700"/>
          <ac:spMkLst>
            <pc:docMk/>
            <pc:sldMk cId="173000083" sldId="349"/>
            <ac:spMk id="16" creationId="{5118BA95-03E7-41B7-B442-0AF8C0A7FF68}"/>
          </ac:spMkLst>
        </pc:spChg>
        <pc:spChg chg="add del">
          <ac:chgData name="Kevin Bouchard" userId="2fc9e66d-ba45-474f-8a9f-7086b34a7d26" providerId="ADAL" clId="{C605D8D1-30AF-4EBE-BF5D-7E2A9A7F78EB}" dt="2024-01-25T21:49:41.464" v="239" actId="700"/>
          <ac:spMkLst>
            <pc:docMk/>
            <pc:sldMk cId="173000083" sldId="349"/>
            <ac:spMk id="18" creationId="{AD9B3EAD-A2B3-42C4-927C-3455E3E69EE6}"/>
          </ac:spMkLst>
        </pc:spChg>
        <pc:spChg chg="add del">
          <ac:chgData name="Kevin Bouchard" userId="2fc9e66d-ba45-474f-8a9f-7086b34a7d26" providerId="ADAL" clId="{C605D8D1-30AF-4EBE-BF5D-7E2A9A7F78EB}" dt="2024-01-25T21:49:41.464" v="239" actId="700"/>
          <ac:spMkLst>
            <pc:docMk/>
            <pc:sldMk cId="173000083" sldId="349"/>
            <ac:spMk id="20" creationId="{89F78725-8B4F-43D3-B767-EB7DB0C0201E}"/>
          </ac:spMkLst>
        </pc:spChg>
        <pc:grpChg chg="add del">
          <ac:chgData name="Kevin Bouchard" userId="2fc9e66d-ba45-474f-8a9f-7086b34a7d26" providerId="ADAL" clId="{C605D8D1-30AF-4EBE-BF5D-7E2A9A7F78EB}" dt="2024-01-25T21:49:41.464" v="239" actId="700"/>
          <ac:grpSpMkLst>
            <pc:docMk/>
            <pc:sldMk cId="173000083" sldId="349"/>
            <ac:grpSpMk id="22" creationId="{C9B0630D-5E49-4BF7-8CF1-7DECD4B08B16}"/>
          </ac:grpSpMkLst>
        </pc:grpChg>
        <pc:picChg chg="add del mod ord">
          <ac:chgData name="Kevin Bouchard" userId="2fc9e66d-ba45-474f-8a9f-7086b34a7d26" providerId="ADAL" clId="{C605D8D1-30AF-4EBE-BF5D-7E2A9A7F78EB}" dt="2024-01-25T21:49:37.209" v="238" actId="21"/>
          <ac:picMkLst>
            <pc:docMk/>
            <pc:sldMk cId="173000083" sldId="349"/>
            <ac:picMk id="6" creationId="{DDB7136C-AAB9-C4CC-9892-001D5CD7AAB3}"/>
          </ac:picMkLst>
        </pc:picChg>
        <pc:picChg chg="del">
          <ac:chgData name="Kevin Bouchard" userId="2fc9e66d-ba45-474f-8a9f-7086b34a7d26" providerId="ADAL" clId="{C605D8D1-30AF-4EBE-BF5D-7E2A9A7F78EB}" dt="2024-01-25T21:49:02.108" v="228" actId="478"/>
          <ac:picMkLst>
            <pc:docMk/>
            <pc:sldMk cId="173000083" sldId="349"/>
            <ac:picMk id="7" creationId="{E3E49B93-4959-946F-B8AF-F498901F2AB6}"/>
          </ac:picMkLst>
        </pc:picChg>
        <pc:picChg chg="add mod">
          <ac:chgData name="Kevin Bouchard" userId="2fc9e66d-ba45-474f-8a9f-7086b34a7d26" providerId="ADAL" clId="{C605D8D1-30AF-4EBE-BF5D-7E2A9A7F78EB}" dt="2024-01-25T21:50:26.465" v="246" actId="1076"/>
          <ac:picMkLst>
            <pc:docMk/>
            <pc:sldMk cId="173000083" sldId="349"/>
            <ac:picMk id="8" creationId="{DDB7136C-AAB9-C4CC-9892-001D5CD7AAB3}"/>
          </ac:picMkLst>
        </pc:picChg>
      </pc:sldChg>
      <pc:sldChg chg="add">
        <pc:chgData name="Kevin Bouchard" userId="2fc9e66d-ba45-474f-8a9f-7086b34a7d26" providerId="ADAL" clId="{C605D8D1-30AF-4EBE-BF5D-7E2A9A7F78EB}" dt="2024-01-25T21:47:11.810" v="226"/>
        <pc:sldMkLst>
          <pc:docMk/>
          <pc:sldMk cId="2995613899" sldId="350"/>
        </pc:sldMkLst>
      </pc:sldChg>
      <pc:sldChg chg="addSp delSp modSp new mod">
        <pc:chgData name="Kevin Bouchard" userId="2fc9e66d-ba45-474f-8a9f-7086b34a7d26" providerId="ADAL" clId="{C605D8D1-30AF-4EBE-BF5D-7E2A9A7F78EB}" dt="2024-01-25T22:01:19.394" v="623" actId="1038"/>
        <pc:sldMkLst>
          <pc:docMk/>
          <pc:sldMk cId="2367645728" sldId="351"/>
        </pc:sldMkLst>
        <pc:spChg chg="mod">
          <ac:chgData name="Kevin Bouchard" userId="2fc9e66d-ba45-474f-8a9f-7086b34a7d26" providerId="ADAL" clId="{C605D8D1-30AF-4EBE-BF5D-7E2A9A7F78EB}" dt="2024-01-25T21:55:16.974" v="576" actId="20577"/>
          <ac:spMkLst>
            <pc:docMk/>
            <pc:sldMk cId="2367645728" sldId="351"/>
            <ac:spMk id="2" creationId="{555FA6FC-013F-2C0C-CA97-F0E4055B2EB1}"/>
          </ac:spMkLst>
        </pc:spChg>
        <pc:spChg chg="del">
          <ac:chgData name="Kevin Bouchard" userId="2fc9e66d-ba45-474f-8a9f-7086b34a7d26" providerId="ADAL" clId="{C605D8D1-30AF-4EBE-BF5D-7E2A9A7F78EB}" dt="2024-01-25T21:57:15.539" v="583" actId="22"/>
          <ac:spMkLst>
            <pc:docMk/>
            <pc:sldMk cId="2367645728" sldId="351"/>
            <ac:spMk id="3" creationId="{6F298C09-0A25-1CB6-3F00-217EB6F950F9}"/>
          </ac:spMkLst>
        </pc:spChg>
        <pc:picChg chg="add mod modCrop">
          <ac:chgData name="Kevin Bouchard" userId="2fc9e66d-ba45-474f-8a9f-7086b34a7d26" providerId="ADAL" clId="{C605D8D1-30AF-4EBE-BF5D-7E2A9A7F78EB}" dt="2024-01-25T21:58:25.364" v="593" actId="1076"/>
          <ac:picMkLst>
            <pc:docMk/>
            <pc:sldMk cId="2367645728" sldId="351"/>
            <ac:picMk id="7" creationId="{5B0A71CC-1268-3DEC-AEB7-2934F20629CE}"/>
          </ac:picMkLst>
        </pc:picChg>
        <pc:picChg chg="add mod ord">
          <ac:chgData name="Kevin Bouchard" userId="2fc9e66d-ba45-474f-8a9f-7086b34a7d26" providerId="ADAL" clId="{C605D8D1-30AF-4EBE-BF5D-7E2A9A7F78EB}" dt="2024-01-25T21:58:16.754" v="591" actId="1076"/>
          <ac:picMkLst>
            <pc:docMk/>
            <pc:sldMk cId="2367645728" sldId="351"/>
            <ac:picMk id="9" creationId="{4BD8CDFE-18E6-9082-7174-7DDD8D02CF78}"/>
          </ac:picMkLst>
        </pc:picChg>
        <pc:picChg chg="add mod modCrop">
          <ac:chgData name="Kevin Bouchard" userId="2fc9e66d-ba45-474f-8a9f-7086b34a7d26" providerId="ADAL" clId="{C605D8D1-30AF-4EBE-BF5D-7E2A9A7F78EB}" dt="2024-01-25T21:59:43.628" v="600" actId="732"/>
          <ac:picMkLst>
            <pc:docMk/>
            <pc:sldMk cId="2367645728" sldId="351"/>
            <ac:picMk id="11" creationId="{48DC2CA3-30C0-1931-79C9-4FC7D7B85695}"/>
          </ac:picMkLst>
        </pc:picChg>
        <pc:picChg chg="add mod">
          <ac:chgData name="Kevin Bouchard" userId="2fc9e66d-ba45-474f-8a9f-7086b34a7d26" providerId="ADAL" clId="{C605D8D1-30AF-4EBE-BF5D-7E2A9A7F78EB}" dt="2024-01-25T22:00:30.538" v="616" actId="1076"/>
          <ac:picMkLst>
            <pc:docMk/>
            <pc:sldMk cId="2367645728" sldId="351"/>
            <ac:picMk id="13" creationId="{1AED8041-F629-D84C-3BB9-9186727AA2AF}"/>
          </ac:picMkLst>
        </pc:picChg>
        <pc:picChg chg="add mod modCrop">
          <ac:chgData name="Kevin Bouchard" userId="2fc9e66d-ba45-474f-8a9f-7086b34a7d26" providerId="ADAL" clId="{C605D8D1-30AF-4EBE-BF5D-7E2A9A7F78EB}" dt="2024-01-25T22:00:21.064" v="615" actId="1035"/>
          <ac:picMkLst>
            <pc:docMk/>
            <pc:sldMk cId="2367645728" sldId="351"/>
            <ac:picMk id="14" creationId="{4AD9C322-185B-8114-B8E3-8075970AED44}"/>
          </ac:picMkLst>
        </pc:picChg>
        <pc:picChg chg="add mod">
          <ac:chgData name="Kevin Bouchard" userId="2fc9e66d-ba45-474f-8a9f-7086b34a7d26" providerId="ADAL" clId="{C605D8D1-30AF-4EBE-BF5D-7E2A9A7F78EB}" dt="2024-01-25T22:01:19.394" v="623" actId="1038"/>
          <ac:picMkLst>
            <pc:docMk/>
            <pc:sldMk cId="2367645728" sldId="351"/>
            <ac:picMk id="16" creationId="{80670AEA-B7D8-AC50-FA10-A55B3852AE38}"/>
          </ac:picMkLst>
        </pc:picChg>
      </pc:sldChg>
      <pc:sldChg chg="modSp new mod">
        <pc:chgData name="Kevin Bouchard" userId="2fc9e66d-ba45-474f-8a9f-7086b34a7d26" providerId="ADAL" clId="{C605D8D1-30AF-4EBE-BF5D-7E2A9A7F78EB}" dt="2024-01-27T15:22:46.307" v="2397" actId="207"/>
        <pc:sldMkLst>
          <pc:docMk/>
          <pc:sldMk cId="3915080355" sldId="352"/>
        </pc:sldMkLst>
        <pc:spChg chg="mod">
          <ac:chgData name="Kevin Bouchard" userId="2fc9e66d-ba45-474f-8a9f-7086b34a7d26" providerId="ADAL" clId="{C605D8D1-30AF-4EBE-BF5D-7E2A9A7F78EB}" dt="2024-01-27T15:18:32.785" v="1907"/>
          <ac:spMkLst>
            <pc:docMk/>
            <pc:sldMk cId="3915080355" sldId="352"/>
            <ac:spMk id="2" creationId="{7C6D30B1-CC5E-F2B1-D746-28B0FCFD01C9}"/>
          </ac:spMkLst>
        </pc:spChg>
        <pc:spChg chg="mod">
          <ac:chgData name="Kevin Bouchard" userId="2fc9e66d-ba45-474f-8a9f-7086b34a7d26" providerId="ADAL" clId="{C605D8D1-30AF-4EBE-BF5D-7E2A9A7F78EB}" dt="2024-01-27T15:22:46.307" v="2397" actId="207"/>
          <ac:spMkLst>
            <pc:docMk/>
            <pc:sldMk cId="3915080355" sldId="352"/>
            <ac:spMk id="3" creationId="{4D399DD8-A5F0-D076-285B-B1AA319EDC6E}"/>
          </ac:spMkLst>
        </pc:spChg>
      </pc:sldChg>
      <pc:sldMasterChg chg="modSp modSldLayout">
        <pc:chgData name="Kevin Bouchard" userId="2fc9e66d-ba45-474f-8a9f-7086b34a7d26" providerId="ADAL" clId="{C605D8D1-30AF-4EBE-BF5D-7E2A9A7F78EB}" dt="2024-01-25T21:43:40.170" v="2"/>
        <pc:sldMasterMkLst>
          <pc:docMk/>
          <pc:sldMasterMk cId="159949412" sldId="2147483780"/>
        </pc:sldMaster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asterMk cId="159949412" sldId="2147483780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asterMk cId="159949412" sldId="2147483780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asterMk cId="159949412" sldId="2147483780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asterMk cId="159949412" sldId="2147483780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asterMk cId="159949412" sldId="2147483780"/>
            <ac:spMk id="6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asterMk cId="159949412" sldId="2147483780"/>
            <ac:spMk id="8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asterMk cId="159949412" sldId="2147483780"/>
            <ac:spMk id="9" creationId="{00000000-0000-0000-0000-000000000000}"/>
          </ac:spMkLst>
        </pc:spChg>
        <pc:grpChg chg="mod">
          <ac:chgData name="Kevin Bouchard" userId="2fc9e66d-ba45-474f-8a9f-7086b34a7d26" providerId="ADAL" clId="{C605D8D1-30AF-4EBE-BF5D-7E2A9A7F78EB}" dt="2024-01-25T21:43:40.170" v="2"/>
          <ac:grpSpMkLst>
            <pc:docMk/>
            <pc:sldMasterMk cId="159949412" sldId="2147483780"/>
            <ac:grpSpMk id="12" creationId="{00000000-0000-0000-0000-000000000000}"/>
          </ac:grpSpMkLst>
        </pc:grpChg>
        <pc:sldLayoutChg chg="modSp">
          <pc:chgData name="Kevin Bouchard" userId="2fc9e66d-ba45-474f-8a9f-7086b34a7d26" providerId="ADAL" clId="{C605D8D1-30AF-4EBE-BF5D-7E2A9A7F78EB}" dt="2024-01-25T21:43:40.170" v="2"/>
          <pc:sldLayoutMkLst>
            <pc:docMk/>
            <pc:sldMasterMk cId="159949412" sldId="2147483780"/>
            <pc:sldLayoutMk cId="894483118" sldId="2147483781"/>
          </pc:sldLayoutMkLst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94483118" sldId="2147483781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94483118" sldId="2147483781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94483118" sldId="2147483781"/>
              <ac:spMk id="5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94483118" sldId="2147483781"/>
              <ac:spMk id="6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94483118" sldId="2147483781"/>
              <ac:spMk id="7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94483118" sldId="2147483781"/>
              <ac:spMk id="8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94483118" sldId="2147483781"/>
              <ac:spMk id="9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94483118" sldId="2147483781"/>
              <ac:spMk id="11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94483118" sldId="2147483781"/>
              <ac:spMk id="12" creationId="{00000000-0000-0000-0000-000000000000}"/>
            </ac:spMkLst>
          </pc:spChg>
          <pc:grpChg chg="mod">
            <ac:chgData name="Kevin Bouchard" userId="2fc9e66d-ba45-474f-8a9f-7086b34a7d26" providerId="ADAL" clId="{C605D8D1-30AF-4EBE-BF5D-7E2A9A7F78EB}" dt="2024-01-25T21:43:40.170" v="2"/>
            <ac:grpSpMkLst>
              <pc:docMk/>
              <pc:sldMasterMk cId="159949412" sldId="2147483780"/>
              <pc:sldLayoutMk cId="894483118" sldId="2147483781"/>
              <ac:grpSpMk id="10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C605D8D1-30AF-4EBE-BF5D-7E2A9A7F78EB}" dt="2024-01-25T21:43:40.170" v="2"/>
          <pc:sldLayoutMkLst>
            <pc:docMk/>
            <pc:sldMasterMk cId="159949412" sldId="2147483780"/>
            <pc:sldLayoutMk cId="2496701839" sldId="2147483783"/>
          </pc:sldLayoutMkLst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496701839" sldId="2147483783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496701839" sldId="2147483783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496701839" sldId="2147483783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496701839" sldId="2147483783"/>
              <ac:spMk id="5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496701839" sldId="2147483783"/>
              <ac:spMk id="6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496701839" sldId="2147483783"/>
              <ac:spMk id="7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496701839" sldId="2147483783"/>
              <ac:spMk id="9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496701839" sldId="2147483783"/>
              <ac:spMk id="10" creationId="{00000000-0000-0000-0000-000000000000}"/>
            </ac:spMkLst>
          </pc:spChg>
          <pc:grpChg chg="mod">
            <ac:chgData name="Kevin Bouchard" userId="2fc9e66d-ba45-474f-8a9f-7086b34a7d26" providerId="ADAL" clId="{C605D8D1-30AF-4EBE-BF5D-7E2A9A7F78EB}" dt="2024-01-25T21:43:40.170" v="2"/>
            <ac:grpSpMkLst>
              <pc:docMk/>
              <pc:sldMasterMk cId="159949412" sldId="2147483780"/>
              <pc:sldLayoutMk cId="2496701839" sldId="2147483783"/>
              <ac:grpSpMk id="8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C605D8D1-30AF-4EBE-BF5D-7E2A9A7F78EB}" dt="2024-01-25T21:43:40.170" v="2"/>
          <pc:sldLayoutMkLst>
            <pc:docMk/>
            <pc:sldMasterMk cId="159949412" sldId="2147483780"/>
            <pc:sldLayoutMk cId="2203752134" sldId="2147483784"/>
          </pc:sldLayoutMkLst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203752134" sldId="2147483784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203752134" sldId="2147483784"/>
              <ac:spMk id="4" creationId="{00000000-0000-0000-0000-000000000000}"/>
            </ac:spMkLst>
          </pc:spChg>
        </pc:sldLayoutChg>
        <pc:sldLayoutChg chg="modSp">
          <pc:chgData name="Kevin Bouchard" userId="2fc9e66d-ba45-474f-8a9f-7086b34a7d26" providerId="ADAL" clId="{C605D8D1-30AF-4EBE-BF5D-7E2A9A7F78EB}" dt="2024-01-25T21:43:40.170" v="2"/>
          <pc:sldLayoutMkLst>
            <pc:docMk/>
            <pc:sldMasterMk cId="159949412" sldId="2147483780"/>
            <pc:sldLayoutMk cId="2608766335" sldId="2147483785"/>
          </pc:sldLayoutMkLst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608766335" sldId="2147483785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608766335" sldId="2147483785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608766335" sldId="2147483785"/>
              <ac:spMk id="5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608766335" sldId="2147483785"/>
              <ac:spMk id="6" creationId="{00000000-0000-0000-0000-000000000000}"/>
            </ac:spMkLst>
          </pc:spChg>
        </pc:sldLayoutChg>
        <pc:sldLayoutChg chg="modSp">
          <pc:chgData name="Kevin Bouchard" userId="2fc9e66d-ba45-474f-8a9f-7086b34a7d26" providerId="ADAL" clId="{C605D8D1-30AF-4EBE-BF5D-7E2A9A7F78EB}" dt="2024-01-25T21:43:40.170" v="2"/>
          <pc:sldLayoutMkLst>
            <pc:docMk/>
            <pc:sldMasterMk cId="159949412" sldId="2147483780"/>
            <pc:sldLayoutMk cId="3282916228" sldId="2147483788"/>
          </pc:sldLayoutMkLst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3282916228" sldId="2147483788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3282916228" sldId="2147483788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3282916228" sldId="2147483788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3282916228" sldId="2147483788"/>
              <ac:spMk id="8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3282916228" sldId="2147483788"/>
              <ac:spMk id="13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3282916228" sldId="2147483788"/>
              <ac:spMk id="14" creationId="{00000000-0000-0000-0000-000000000000}"/>
            </ac:spMkLst>
          </pc:spChg>
          <pc:grpChg chg="mod">
            <ac:chgData name="Kevin Bouchard" userId="2fc9e66d-ba45-474f-8a9f-7086b34a7d26" providerId="ADAL" clId="{C605D8D1-30AF-4EBE-BF5D-7E2A9A7F78EB}" dt="2024-01-25T21:43:40.170" v="2"/>
            <ac:grpSpMkLst>
              <pc:docMk/>
              <pc:sldMasterMk cId="159949412" sldId="2147483780"/>
              <pc:sldLayoutMk cId="3282916228" sldId="2147483788"/>
              <ac:grpSpMk id="12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C605D8D1-30AF-4EBE-BF5D-7E2A9A7F78EB}" dt="2024-01-25T21:43:40.170" v="2"/>
          <pc:sldLayoutMkLst>
            <pc:docMk/>
            <pc:sldMasterMk cId="159949412" sldId="2147483780"/>
            <pc:sldLayoutMk cId="4206183302" sldId="2147483789"/>
          </pc:sldLayoutMkLst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4206183302" sldId="2147483789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4206183302" sldId="2147483789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4206183302" sldId="2147483789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4206183302" sldId="2147483789"/>
              <ac:spMk id="11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4206183302" sldId="2147483789"/>
              <ac:spMk id="13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4206183302" sldId="2147483789"/>
              <ac:spMk id="14" creationId="{00000000-0000-0000-0000-000000000000}"/>
            </ac:spMkLst>
          </pc:spChg>
          <pc:grpChg chg="mod">
            <ac:chgData name="Kevin Bouchard" userId="2fc9e66d-ba45-474f-8a9f-7086b34a7d26" providerId="ADAL" clId="{C605D8D1-30AF-4EBE-BF5D-7E2A9A7F78EB}" dt="2024-01-25T21:43:40.170" v="2"/>
            <ac:grpSpMkLst>
              <pc:docMk/>
              <pc:sldMasterMk cId="159949412" sldId="2147483780"/>
              <pc:sldLayoutMk cId="4206183302" sldId="2147483789"/>
              <ac:grpSpMk id="12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C605D8D1-30AF-4EBE-BF5D-7E2A9A7F78EB}" dt="2024-01-25T21:43:40.170" v="2"/>
          <pc:sldLayoutMkLst>
            <pc:docMk/>
            <pc:sldMasterMk cId="159949412" sldId="2147483780"/>
            <pc:sldLayoutMk cId="82966292" sldId="2147483791"/>
          </pc:sldLayoutMkLst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2966292" sldId="2147483791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2966292" sldId="2147483791"/>
              <ac:spMk id="3" creationId="{00000000-0000-0000-0000-000000000000}"/>
            </ac:spMkLst>
          </pc:spChg>
        </pc:sldLayoutChg>
      </pc:sldMasterChg>
    </pc:docChg>
  </pc:docChgLst>
  <pc:docChgLst>
    <pc:chgData name="Kevin Bouchard" userId="2fc9e66d-ba45-474f-8a9f-7086b34a7d26" providerId="ADAL" clId="{EC1BCBAB-38D5-4EAC-B020-64A0E9EEA3B9}"/>
    <pc:docChg chg="undo redo custSel addSld delSld modSld sldOrd">
      <pc:chgData name="Kevin Bouchard" userId="2fc9e66d-ba45-474f-8a9f-7086b34a7d26" providerId="ADAL" clId="{EC1BCBAB-38D5-4EAC-B020-64A0E9EEA3B9}" dt="2024-01-29T03:26:20.757" v="6632" actId="20577"/>
      <pc:docMkLst>
        <pc:docMk/>
      </pc:docMkLst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1462314931" sldId="313"/>
        </pc:sldMkLst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2006122302" sldId="314"/>
        </pc:sldMkLst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3765643738" sldId="315"/>
        </pc:sldMkLst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1705714195" sldId="316"/>
        </pc:sldMkLst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3952583559" sldId="318"/>
        </pc:sldMkLst>
      </pc:sldChg>
      <pc:sldChg chg="add">
        <pc:chgData name="Kevin Bouchard" userId="2fc9e66d-ba45-474f-8a9f-7086b34a7d26" providerId="ADAL" clId="{EC1BCBAB-38D5-4EAC-B020-64A0E9EEA3B9}" dt="2024-01-27T22:53:07.367" v="5"/>
        <pc:sldMkLst>
          <pc:docMk/>
          <pc:sldMk cId="3010766278" sldId="321"/>
        </pc:sldMkLst>
      </pc:sldChg>
      <pc:sldChg chg="modSp add mod">
        <pc:chgData name="Kevin Bouchard" userId="2fc9e66d-ba45-474f-8a9f-7086b34a7d26" providerId="ADAL" clId="{EC1BCBAB-38D5-4EAC-B020-64A0E9EEA3B9}" dt="2024-01-28T16:59:29.538" v="139" actId="20577"/>
        <pc:sldMkLst>
          <pc:docMk/>
          <pc:sldMk cId="3309113526" sldId="330"/>
        </pc:sldMkLst>
        <pc:spChg chg="mod">
          <ac:chgData name="Kevin Bouchard" userId="2fc9e66d-ba45-474f-8a9f-7086b34a7d26" providerId="ADAL" clId="{EC1BCBAB-38D5-4EAC-B020-64A0E9EEA3B9}" dt="2024-01-28T16:59:29.538" v="139" actId="20577"/>
          <ac:spMkLst>
            <pc:docMk/>
            <pc:sldMk cId="3309113526" sldId="330"/>
            <ac:spMk id="88" creationId="{00000000-0000-0000-0000-000000000000}"/>
          </ac:spMkLst>
        </pc:spChg>
      </pc:sldChg>
      <pc:sldChg chg="addSp delSp modSp add mod modClrScheme chgLayout">
        <pc:chgData name="Kevin Bouchard" userId="2fc9e66d-ba45-474f-8a9f-7086b34a7d26" providerId="ADAL" clId="{EC1BCBAB-38D5-4EAC-B020-64A0E9EEA3B9}" dt="2024-01-28T18:23:46.385" v="2061"/>
        <pc:sldMkLst>
          <pc:docMk/>
          <pc:sldMk cId="343926644" sldId="332"/>
        </pc:sldMkLst>
        <pc:spChg chg="mod ord">
          <ac:chgData name="Kevin Bouchard" userId="2fc9e66d-ba45-474f-8a9f-7086b34a7d26" providerId="ADAL" clId="{EC1BCBAB-38D5-4EAC-B020-64A0E9EEA3B9}" dt="2024-01-27T22:53:58.469" v="12" actId="700"/>
          <ac:spMkLst>
            <pc:docMk/>
            <pc:sldMk cId="343926644" sldId="332"/>
            <ac:spMk id="2" creationId="{A9D12674-DA12-01BC-A71D-C5C864E84BC1}"/>
          </ac:spMkLst>
        </pc:spChg>
        <pc:spChg chg="mod ord">
          <ac:chgData name="Kevin Bouchard" userId="2fc9e66d-ba45-474f-8a9f-7086b34a7d26" providerId="ADAL" clId="{EC1BCBAB-38D5-4EAC-B020-64A0E9EEA3B9}" dt="2024-01-27T22:53:58.469" v="12" actId="700"/>
          <ac:spMkLst>
            <pc:docMk/>
            <pc:sldMk cId="343926644" sldId="332"/>
            <ac:spMk id="3" creationId="{783C8FA6-9687-9FA7-5075-C274085502E7}"/>
          </ac:spMkLst>
        </pc:spChg>
        <pc:spChg chg="mod ord">
          <ac:chgData name="Kevin Bouchard" userId="2fc9e66d-ba45-474f-8a9f-7086b34a7d26" providerId="ADAL" clId="{EC1BCBAB-38D5-4EAC-B020-64A0E9EEA3B9}" dt="2024-01-28T18:23:40.659" v="2059" actId="20577"/>
          <ac:spMkLst>
            <pc:docMk/>
            <pc:sldMk cId="343926644" sldId="332"/>
            <ac:spMk id="4" creationId="{8A27A85C-C74F-C462-F202-B8F7C3D98A55}"/>
          </ac:spMkLst>
        </pc:spChg>
        <pc:spChg chg="del mod">
          <ac:chgData name="Kevin Bouchard" userId="2fc9e66d-ba45-474f-8a9f-7086b34a7d26" providerId="ADAL" clId="{EC1BCBAB-38D5-4EAC-B020-64A0E9EEA3B9}" dt="2024-01-28T18:23:46.385" v="2061"/>
          <ac:spMkLst>
            <pc:docMk/>
            <pc:sldMk cId="343926644" sldId="332"/>
            <ac:spMk id="7" creationId="{D6F47093-66ED-4759-85E9-1B0A1EE82F8F}"/>
          </ac:spMkLst>
        </pc:spChg>
        <pc:spChg chg="add mod ord">
          <ac:chgData name="Kevin Bouchard" userId="2fc9e66d-ba45-474f-8a9f-7086b34a7d26" providerId="ADAL" clId="{EC1BCBAB-38D5-4EAC-B020-64A0E9EEA3B9}" dt="2024-01-28T18:20:08.577" v="2030" actId="20578"/>
          <ac:spMkLst>
            <pc:docMk/>
            <pc:sldMk cId="343926644" sldId="332"/>
            <ac:spMk id="9" creationId="{2E90CB07-DDE6-ECA2-B519-34FB42CE5038}"/>
          </ac:spMkLst>
        </pc:spChg>
        <pc:picChg chg="add mod">
          <ac:chgData name="Kevin Bouchard" userId="2fc9e66d-ba45-474f-8a9f-7086b34a7d26" providerId="ADAL" clId="{EC1BCBAB-38D5-4EAC-B020-64A0E9EEA3B9}" dt="2024-01-27T22:53:38.677" v="9"/>
          <ac:picMkLst>
            <pc:docMk/>
            <pc:sldMk cId="343926644" sldId="332"/>
            <ac:picMk id="5" creationId="{CB3FC9E0-46F8-85C7-03DA-FFB6C5707B00}"/>
          </ac:picMkLst>
        </pc:picChg>
        <pc:picChg chg="del mod">
          <ac:chgData name="Kevin Bouchard" userId="2fc9e66d-ba45-474f-8a9f-7086b34a7d26" providerId="ADAL" clId="{EC1BCBAB-38D5-4EAC-B020-64A0E9EEA3B9}" dt="2024-01-27T22:53:33.896" v="8" actId="478"/>
          <ac:picMkLst>
            <pc:docMk/>
            <pc:sldMk cId="343926644" sldId="332"/>
            <ac:picMk id="6" creationId="{818B63F5-4A53-4D48-863B-7D035BFA65E3}"/>
          </ac:picMkLst>
        </pc:picChg>
        <pc:picChg chg="add mod">
          <ac:chgData name="Kevin Bouchard" userId="2fc9e66d-ba45-474f-8a9f-7086b34a7d26" providerId="ADAL" clId="{EC1BCBAB-38D5-4EAC-B020-64A0E9EEA3B9}" dt="2024-01-27T22:54:07.003" v="15" actId="1076"/>
          <ac:picMkLst>
            <pc:docMk/>
            <pc:sldMk cId="343926644" sldId="332"/>
            <ac:picMk id="8" creationId="{D24A077D-E8F9-BFC3-D84C-03A393727D1B}"/>
          </ac:picMkLst>
        </pc:picChg>
      </pc:sldChg>
      <pc:sldChg chg="add modAnim">
        <pc:chgData name="Kevin Bouchard" userId="2fc9e66d-ba45-474f-8a9f-7086b34a7d26" providerId="ADAL" clId="{EC1BCBAB-38D5-4EAC-B020-64A0E9EEA3B9}" dt="2024-01-28T18:01:05.973" v="1553"/>
        <pc:sldMkLst>
          <pc:docMk/>
          <pc:sldMk cId="166758916" sldId="334"/>
        </pc:sldMkLst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1820468864" sldId="334"/>
        </pc:sldMkLst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1709103569" sldId="335"/>
        </pc:sldMkLst>
      </pc:sldChg>
      <pc:sldChg chg="modSp add mod modClrScheme chgLayout">
        <pc:chgData name="Kevin Bouchard" userId="2fc9e66d-ba45-474f-8a9f-7086b34a7d26" providerId="ADAL" clId="{EC1BCBAB-38D5-4EAC-B020-64A0E9EEA3B9}" dt="2024-01-28T18:03:41.054" v="1742" actId="20577"/>
        <pc:sldMkLst>
          <pc:docMk/>
          <pc:sldMk cId="2896671295" sldId="335"/>
        </pc:sldMkLst>
        <pc:spChg chg="mod ord">
          <ac:chgData name="Kevin Bouchard" userId="2fc9e66d-ba45-474f-8a9f-7086b34a7d26" providerId="ADAL" clId="{EC1BCBAB-38D5-4EAC-B020-64A0E9EEA3B9}" dt="2024-01-27T22:54:15.146" v="16" actId="700"/>
          <ac:spMkLst>
            <pc:docMk/>
            <pc:sldMk cId="2896671295" sldId="335"/>
            <ac:spMk id="2" creationId="{184026CD-22E8-4443-AF2B-CFAE02B03402}"/>
          </ac:spMkLst>
        </pc:spChg>
        <pc:spChg chg="mod ord">
          <ac:chgData name="Kevin Bouchard" userId="2fc9e66d-ba45-474f-8a9f-7086b34a7d26" providerId="ADAL" clId="{EC1BCBAB-38D5-4EAC-B020-64A0E9EEA3B9}" dt="2024-01-28T18:03:41.054" v="1742" actId="20577"/>
          <ac:spMkLst>
            <pc:docMk/>
            <pc:sldMk cId="2896671295" sldId="335"/>
            <ac:spMk id="3" creationId="{BF198183-FB27-4D16-9D5D-532CBC46A311}"/>
          </ac:spMkLst>
        </pc:spChg>
        <pc:spChg chg="mod ord">
          <ac:chgData name="Kevin Bouchard" userId="2fc9e66d-ba45-474f-8a9f-7086b34a7d26" providerId="ADAL" clId="{EC1BCBAB-38D5-4EAC-B020-64A0E9EEA3B9}" dt="2024-01-27T22:54:15.146" v="16" actId="700"/>
          <ac:spMkLst>
            <pc:docMk/>
            <pc:sldMk cId="2896671295" sldId="335"/>
            <ac:spMk id="4" creationId="{6CE05F7F-26D9-4205-BDDD-0C6783B84EF5}"/>
          </ac:spMkLst>
        </pc:spChg>
        <pc:picChg chg="mod">
          <ac:chgData name="Kevin Bouchard" userId="2fc9e66d-ba45-474f-8a9f-7086b34a7d26" providerId="ADAL" clId="{EC1BCBAB-38D5-4EAC-B020-64A0E9EEA3B9}" dt="2024-01-28T18:03:20.442" v="1685" actId="14100"/>
          <ac:picMkLst>
            <pc:docMk/>
            <pc:sldMk cId="2896671295" sldId="335"/>
            <ac:picMk id="2050" creationId="{2B6FE473-AAC5-4FA9-8FDA-AC7194C8AFE3}"/>
          </ac:picMkLst>
        </pc:picChg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1273217055" sldId="336"/>
        </pc:sldMkLst>
      </pc:sldChg>
      <pc:sldChg chg="addSp delSp modSp add mod setBg modClrScheme chgLayout modNotesTx">
        <pc:chgData name="Kevin Bouchard" userId="2fc9e66d-ba45-474f-8a9f-7086b34a7d26" providerId="ADAL" clId="{EC1BCBAB-38D5-4EAC-B020-64A0E9EEA3B9}" dt="2024-01-28T18:36:06.888" v="2511" actId="20577"/>
        <pc:sldMkLst>
          <pc:docMk/>
          <pc:sldMk cId="3331201099" sldId="336"/>
        </pc:sldMkLst>
        <pc:spChg chg="mod ord">
          <ac:chgData name="Kevin Bouchard" userId="2fc9e66d-ba45-474f-8a9f-7086b34a7d26" providerId="ADAL" clId="{EC1BCBAB-38D5-4EAC-B020-64A0E9EEA3B9}" dt="2024-01-28T18:34:37.165" v="2466" actId="26606"/>
          <ac:spMkLst>
            <pc:docMk/>
            <pc:sldMk cId="3331201099" sldId="336"/>
            <ac:spMk id="2" creationId="{758848D2-3254-46FD-9DFE-7A27991B2E76}"/>
          </ac:spMkLst>
        </pc:spChg>
        <pc:spChg chg="del mod ord">
          <ac:chgData name="Kevin Bouchard" userId="2fc9e66d-ba45-474f-8a9f-7086b34a7d26" providerId="ADAL" clId="{EC1BCBAB-38D5-4EAC-B020-64A0E9EEA3B9}" dt="2024-01-27T22:54:38.111" v="18" actId="700"/>
          <ac:spMkLst>
            <pc:docMk/>
            <pc:sldMk cId="3331201099" sldId="336"/>
            <ac:spMk id="3" creationId="{29311264-0BD4-497E-9064-E1075C663A9C}"/>
          </ac:spMkLst>
        </pc:spChg>
        <pc:spChg chg="mod ord">
          <ac:chgData name="Kevin Bouchard" userId="2fc9e66d-ba45-474f-8a9f-7086b34a7d26" providerId="ADAL" clId="{EC1BCBAB-38D5-4EAC-B020-64A0E9EEA3B9}" dt="2024-01-28T18:34:37.165" v="2466" actId="26606"/>
          <ac:spMkLst>
            <pc:docMk/>
            <pc:sldMk cId="3331201099" sldId="336"/>
            <ac:spMk id="4" creationId="{C9C1BFA4-75FB-4C35-9E9B-CF4A1A2FBB81}"/>
          </ac:spMkLst>
        </pc:spChg>
        <pc:spChg chg="add mod ord">
          <ac:chgData name="Kevin Bouchard" userId="2fc9e66d-ba45-474f-8a9f-7086b34a7d26" providerId="ADAL" clId="{EC1BCBAB-38D5-4EAC-B020-64A0E9EEA3B9}" dt="2024-01-28T18:35:59.333" v="2510" actId="20577"/>
          <ac:spMkLst>
            <pc:docMk/>
            <pc:sldMk cId="3331201099" sldId="336"/>
            <ac:spMk id="5" creationId="{3C55E119-9BCD-AE42-C222-CACA94DDB27E}"/>
          </ac:spMkLst>
        </pc:spChg>
        <pc:spChg chg="mod">
          <ac:chgData name="Kevin Bouchard" userId="2fc9e66d-ba45-474f-8a9f-7086b34a7d26" providerId="ADAL" clId="{EC1BCBAB-38D5-4EAC-B020-64A0E9EEA3B9}" dt="2024-01-28T18:34:37.165" v="2466" actId="26606"/>
          <ac:spMkLst>
            <pc:docMk/>
            <pc:sldMk cId="3331201099" sldId="336"/>
            <ac:spMk id="9" creationId="{890265C8-E5B7-7EB8-0042-9E685791DEEA}"/>
          </ac:spMkLst>
        </pc:spChg>
        <pc:spChg chg="add">
          <ac:chgData name="Kevin Bouchard" userId="2fc9e66d-ba45-474f-8a9f-7086b34a7d26" providerId="ADAL" clId="{EC1BCBAB-38D5-4EAC-B020-64A0E9EEA3B9}" dt="2024-01-28T18:34:37.165" v="2466" actId="26606"/>
          <ac:spMkLst>
            <pc:docMk/>
            <pc:sldMk cId="3331201099" sldId="336"/>
            <ac:spMk id="14" creationId="{E009DD9B-5EE2-4C0D-8B2B-351C8C102205}"/>
          </ac:spMkLst>
        </pc:spChg>
        <pc:spChg chg="add">
          <ac:chgData name="Kevin Bouchard" userId="2fc9e66d-ba45-474f-8a9f-7086b34a7d26" providerId="ADAL" clId="{EC1BCBAB-38D5-4EAC-B020-64A0E9EEA3B9}" dt="2024-01-28T18:34:37.165" v="2466" actId="26606"/>
          <ac:spMkLst>
            <pc:docMk/>
            <pc:sldMk cId="3331201099" sldId="336"/>
            <ac:spMk id="16" creationId="{E720DB99-7745-4E75-9D96-AAB6D55C531E}"/>
          </ac:spMkLst>
        </pc:spChg>
        <pc:spChg chg="add">
          <ac:chgData name="Kevin Bouchard" userId="2fc9e66d-ba45-474f-8a9f-7086b34a7d26" providerId="ADAL" clId="{EC1BCBAB-38D5-4EAC-B020-64A0E9EEA3B9}" dt="2024-01-28T18:34:37.165" v="2466" actId="26606"/>
          <ac:spMkLst>
            <pc:docMk/>
            <pc:sldMk cId="3331201099" sldId="336"/>
            <ac:spMk id="18" creationId="{D68803C4-E159-4360-B7BB-74205C8F782D}"/>
          </ac:spMkLst>
        </pc:spChg>
        <pc:spChg chg="add">
          <ac:chgData name="Kevin Bouchard" userId="2fc9e66d-ba45-474f-8a9f-7086b34a7d26" providerId="ADAL" clId="{EC1BCBAB-38D5-4EAC-B020-64A0E9EEA3B9}" dt="2024-01-28T18:34:37.165" v="2466" actId="26606"/>
          <ac:spMkLst>
            <pc:docMk/>
            <pc:sldMk cId="3331201099" sldId="336"/>
            <ac:spMk id="20" creationId="{504B0465-3B07-49BF-BEA7-D81476246293}"/>
          </ac:spMkLst>
        </pc:spChg>
        <pc:spChg chg="add">
          <ac:chgData name="Kevin Bouchard" userId="2fc9e66d-ba45-474f-8a9f-7086b34a7d26" providerId="ADAL" clId="{EC1BCBAB-38D5-4EAC-B020-64A0E9EEA3B9}" dt="2024-01-28T18:34:37.165" v="2466" actId="26606"/>
          <ac:spMkLst>
            <pc:docMk/>
            <pc:sldMk cId="3331201099" sldId="336"/>
            <ac:spMk id="22" creationId="{49B7FFA5-14CB-4A4F-9BCC-CA3AA5D9D276}"/>
          </ac:spMkLst>
        </pc:spChg>
        <pc:spChg chg="add">
          <ac:chgData name="Kevin Bouchard" userId="2fc9e66d-ba45-474f-8a9f-7086b34a7d26" providerId="ADAL" clId="{EC1BCBAB-38D5-4EAC-B020-64A0E9EEA3B9}" dt="2024-01-28T18:34:37.165" v="2466" actId="26606"/>
          <ac:spMkLst>
            <pc:docMk/>
            <pc:sldMk cId="3331201099" sldId="336"/>
            <ac:spMk id="24" creationId="{04E48745-7512-4EC2-9E20-9092D12150CA}"/>
          </ac:spMkLst>
        </pc:spChg>
        <pc:picChg chg="mod ord">
          <ac:chgData name="Kevin Bouchard" userId="2fc9e66d-ba45-474f-8a9f-7086b34a7d26" providerId="ADAL" clId="{EC1BCBAB-38D5-4EAC-B020-64A0E9EEA3B9}" dt="2024-01-28T18:34:37.165" v="2466" actId="26606"/>
          <ac:picMkLst>
            <pc:docMk/>
            <pc:sldMk cId="3331201099" sldId="336"/>
            <ac:picMk id="8" creationId="{C608EE2F-BA76-7202-D8A8-B4A5D68A8200}"/>
          </ac:picMkLst>
        </pc:picChg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671610931" sldId="337"/>
        </pc:sldMkLst>
      </pc:sldChg>
      <pc:sldChg chg="addSp delSp modSp add mod setBg modClrScheme chgLayout">
        <pc:chgData name="Kevin Bouchard" userId="2fc9e66d-ba45-474f-8a9f-7086b34a7d26" providerId="ADAL" clId="{EC1BCBAB-38D5-4EAC-B020-64A0E9EEA3B9}" dt="2024-01-29T02:18:51.725" v="5285" actId="26606"/>
        <pc:sldMkLst>
          <pc:docMk/>
          <pc:sldMk cId="2872901573" sldId="337"/>
        </pc:sldMkLst>
        <pc:spChg chg="mod ord">
          <ac:chgData name="Kevin Bouchard" userId="2fc9e66d-ba45-474f-8a9f-7086b34a7d26" providerId="ADAL" clId="{EC1BCBAB-38D5-4EAC-B020-64A0E9EEA3B9}" dt="2024-01-29T02:18:51.725" v="5285" actId="26606"/>
          <ac:spMkLst>
            <pc:docMk/>
            <pc:sldMk cId="2872901573" sldId="337"/>
            <ac:spMk id="2" creationId="{7554654B-04CE-447E-8FCE-618DDED0A978}"/>
          </ac:spMkLst>
        </pc:spChg>
        <pc:spChg chg="mod ord">
          <ac:chgData name="Kevin Bouchard" userId="2fc9e66d-ba45-474f-8a9f-7086b34a7d26" providerId="ADAL" clId="{EC1BCBAB-38D5-4EAC-B020-64A0E9EEA3B9}" dt="2024-01-29T02:18:51.725" v="5285" actId="26606"/>
          <ac:spMkLst>
            <pc:docMk/>
            <pc:sldMk cId="2872901573" sldId="337"/>
            <ac:spMk id="3" creationId="{25071CA8-EE20-4F99-A089-4643E3CBDFCE}"/>
          </ac:spMkLst>
        </pc:spChg>
        <pc:spChg chg="mod ord">
          <ac:chgData name="Kevin Bouchard" userId="2fc9e66d-ba45-474f-8a9f-7086b34a7d26" providerId="ADAL" clId="{EC1BCBAB-38D5-4EAC-B020-64A0E9EEA3B9}" dt="2024-01-29T02:18:51.725" v="5285" actId="26606"/>
          <ac:spMkLst>
            <pc:docMk/>
            <pc:sldMk cId="2872901573" sldId="337"/>
            <ac:spMk id="4" creationId="{232D9F6E-A94A-453D-97E3-00F35CEE0165}"/>
          </ac:spMkLst>
        </pc:spChg>
        <pc:spChg chg="add del">
          <ac:chgData name="Kevin Bouchard" userId="2fc9e66d-ba45-474f-8a9f-7086b34a7d26" providerId="ADAL" clId="{EC1BCBAB-38D5-4EAC-B020-64A0E9EEA3B9}" dt="2024-01-29T02:18:51.725" v="5285" actId="26606"/>
          <ac:spMkLst>
            <pc:docMk/>
            <pc:sldMk cId="2872901573" sldId="337"/>
            <ac:spMk id="10" creationId="{3964958D-AF5D-4863-B5FB-83F6B8CB12A0}"/>
          </ac:spMkLst>
        </pc:spChg>
        <pc:grpChg chg="add del">
          <ac:chgData name="Kevin Bouchard" userId="2fc9e66d-ba45-474f-8a9f-7086b34a7d26" providerId="ADAL" clId="{EC1BCBAB-38D5-4EAC-B020-64A0E9EEA3B9}" dt="2024-01-29T02:18:51.725" v="5285" actId="26606"/>
          <ac:grpSpMkLst>
            <pc:docMk/>
            <pc:sldMk cId="2872901573" sldId="337"/>
            <ac:grpSpMk id="12" creationId="{11002ACD-3B0C-4885-8754-8A00E926FE4B}"/>
          </ac:grpSpMkLst>
        </pc:grpChg>
        <pc:picChg chg="add del">
          <ac:chgData name="Kevin Bouchard" userId="2fc9e66d-ba45-474f-8a9f-7086b34a7d26" providerId="ADAL" clId="{EC1BCBAB-38D5-4EAC-B020-64A0E9EEA3B9}" dt="2024-01-29T02:18:51.725" v="5285" actId="26606"/>
          <ac:picMkLst>
            <pc:docMk/>
            <pc:sldMk cId="2872901573" sldId="337"/>
            <ac:picMk id="6" creationId="{918E5B4E-0C21-EA3E-751F-000A39D41834}"/>
          </ac:picMkLst>
        </pc:picChg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443360855" sldId="338"/>
        </pc:sldMkLst>
      </pc:sldChg>
      <pc:sldChg chg="addSp modSp add mod ord modClrScheme chgLayout">
        <pc:chgData name="Kevin Bouchard" userId="2fc9e66d-ba45-474f-8a9f-7086b34a7d26" providerId="ADAL" clId="{EC1BCBAB-38D5-4EAC-B020-64A0E9EEA3B9}" dt="2024-01-29T02:26:14.385" v="5616" actId="20577"/>
        <pc:sldMkLst>
          <pc:docMk/>
          <pc:sldMk cId="1359455683" sldId="338"/>
        </pc:sldMkLst>
        <pc:spChg chg="mod ord">
          <ac:chgData name="Kevin Bouchard" userId="2fc9e66d-ba45-474f-8a9f-7086b34a7d26" providerId="ADAL" clId="{EC1BCBAB-38D5-4EAC-B020-64A0E9EEA3B9}" dt="2024-01-29T02:20:48.198" v="5355" actId="700"/>
          <ac:spMkLst>
            <pc:docMk/>
            <pc:sldMk cId="1359455683" sldId="338"/>
            <ac:spMk id="2" creationId="{5C52F550-25C9-495E-A9AE-A6160C074756}"/>
          </ac:spMkLst>
        </pc:spChg>
        <pc:spChg chg="mod ord">
          <ac:chgData name="Kevin Bouchard" userId="2fc9e66d-ba45-474f-8a9f-7086b34a7d26" providerId="ADAL" clId="{EC1BCBAB-38D5-4EAC-B020-64A0E9EEA3B9}" dt="2024-01-29T02:26:14.385" v="5616" actId="20577"/>
          <ac:spMkLst>
            <pc:docMk/>
            <pc:sldMk cId="1359455683" sldId="338"/>
            <ac:spMk id="3" creationId="{F3D39A09-45DD-42B2-9490-4476923A6F98}"/>
          </ac:spMkLst>
        </pc:spChg>
        <pc:spChg chg="mod ord">
          <ac:chgData name="Kevin Bouchard" userId="2fc9e66d-ba45-474f-8a9f-7086b34a7d26" providerId="ADAL" clId="{EC1BCBAB-38D5-4EAC-B020-64A0E9EEA3B9}" dt="2024-01-29T02:20:48.198" v="5355" actId="700"/>
          <ac:spMkLst>
            <pc:docMk/>
            <pc:sldMk cId="1359455683" sldId="338"/>
            <ac:spMk id="4" creationId="{C18467F9-245B-43CF-A83E-D911401C3F9A}"/>
          </ac:spMkLst>
        </pc:spChg>
        <pc:spChg chg="add">
          <ac:chgData name="Kevin Bouchard" userId="2fc9e66d-ba45-474f-8a9f-7086b34a7d26" providerId="ADAL" clId="{EC1BCBAB-38D5-4EAC-B020-64A0E9EEA3B9}" dt="2024-01-29T02:20:27.545" v="5291"/>
          <ac:spMkLst>
            <pc:docMk/>
            <pc:sldMk cId="1359455683" sldId="338"/>
            <ac:spMk id="5" creationId="{612206D8-FE7D-654A-29A9-9413FDE538F7}"/>
          </ac:spMkLst>
        </pc:spChg>
        <pc:spChg chg="add mod">
          <ac:chgData name="Kevin Bouchard" userId="2fc9e66d-ba45-474f-8a9f-7086b34a7d26" providerId="ADAL" clId="{EC1BCBAB-38D5-4EAC-B020-64A0E9EEA3B9}" dt="2024-01-29T02:21:22.021" v="5382" actId="14100"/>
          <ac:spMkLst>
            <pc:docMk/>
            <pc:sldMk cId="1359455683" sldId="338"/>
            <ac:spMk id="6" creationId="{CE575769-9FC2-AEDE-7907-19DB54970F35}"/>
          </ac:spMkLst>
        </pc:spChg>
        <pc:picChg chg="mod">
          <ac:chgData name="Kevin Bouchard" userId="2fc9e66d-ba45-474f-8a9f-7086b34a7d26" providerId="ADAL" clId="{EC1BCBAB-38D5-4EAC-B020-64A0E9EEA3B9}" dt="2024-01-29T02:21:25.393" v="5383" actId="1076"/>
          <ac:picMkLst>
            <pc:docMk/>
            <pc:sldMk cId="1359455683" sldId="338"/>
            <ac:picMk id="3074" creationId="{73A72F34-7F86-9F8A-4B57-5EABB32DDDCF}"/>
          </ac:picMkLst>
        </pc:picChg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2021612185" sldId="339"/>
        </pc:sldMkLst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1725896127" sldId="340"/>
        </pc:sldMkLst>
      </pc:sldChg>
      <pc:sldChg chg="addSp modSp add mod setBg modClrScheme chgLayout modNotesTx">
        <pc:chgData name="Kevin Bouchard" userId="2fc9e66d-ba45-474f-8a9f-7086b34a7d26" providerId="ADAL" clId="{EC1BCBAB-38D5-4EAC-B020-64A0E9EEA3B9}" dt="2024-01-29T03:24:14.829" v="6461" actId="20577"/>
        <pc:sldMkLst>
          <pc:docMk/>
          <pc:sldMk cId="3693256641" sldId="340"/>
        </pc:sldMkLst>
        <pc:spChg chg="mod ord">
          <ac:chgData name="Kevin Bouchard" userId="2fc9e66d-ba45-474f-8a9f-7086b34a7d26" providerId="ADAL" clId="{EC1BCBAB-38D5-4EAC-B020-64A0E9EEA3B9}" dt="2024-01-27T22:56:09.882" v="34" actId="26606"/>
          <ac:spMkLst>
            <pc:docMk/>
            <pc:sldMk cId="3693256641" sldId="340"/>
            <ac:spMk id="2" creationId="{09F2D13F-3F47-40DE-BA42-61DC92035EA5}"/>
          </ac:spMkLst>
        </pc:spChg>
        <pc:spChg chg="mod ord">
          <ac:chgData name="Kevin Bouchard" userId="2fc9e66d-ba45-474f-8a9f-7086b34a7d26" providerId="ADAL" clId="{EC1BCBAB-38D5-4EAC-B020-64A0E9EEA3B9}" dt="2024-01-29T03:14:22.631" v="6234" actId="20577"/>
          <ac:spMkLst>
            <pc:docMk/>
            <pc:sldMk cId="3693256641" sldId="340"/>
            <ac:spMk id="3" creationId="{08C4E90F-8092-4772-BD6F-E7A3B4B2C711}"/>
          </ac:spMkLst>
        </pc:spChg>
        <pc:spChg chg="mod ord">
          <ac:chgData name="Kevin Bouchard" userId="2fc9e66d-ba45-474f-8a9f-7086b34a7d26" providerId="ADAL" clId="{EC1BCBAB-38D5-4EAC-B020-64A0E9EEA3B9}" dt="2024-01-27T22:56:09.882" v="34" actId="26606"/>
          <ac:spMkLst>
            <pc:docMk/>
            <pc:sldMk cId="3693256641" sldId="340"/>
            <ac:spMk id="4" creationId="{DB6A4F19-876F-46BE-9A10-9D9AF4D453CC}"/>
          </ac:spMkLst>
        </pc:spChg>
        <pc:spChg chg="add">
          <ac:chgData name="Kevin Bouchard" userId="2fc9e66d-ba45-474f-8a9f-7086b34a7d26" providerId="ADAL" clId="{EC1BCBAB-38D5-4EAC-B020-64A0E9EEA3B9}" dt="2024-01-27T22:56:09.882" v="34" actId="26606"/>
          <ac:spMkLst>
            <pc:docMk/>
            <pc:sldMk cId="3693256641" sldId="340"/>
            <ac:spMk id="3079" creationId="{F3AF35CD-DA30-4E34-B0F3-32C27766DA05}"/>
          </ac:spMkLst>
        </pc:spChg>
        <pc:grpChg chg="add">
          <ac:chgData name="Kevin Bouchard" userId="2fc9e66d-ba45-474f-8a9f-7086b34a7d26" providerId="ADAL" clId="{EC1BCBAB-38D5-4EAC-B020-64A0E9EEA3B9}" dt="2024-01-27T22:56:09.882" v="34" actId="26606"/>
          <ac:grpSpMkLst>
            <pc:docMk/>
            <pc:sldMk cId="3693256641" sldId="340"/>
            <ac:grpSpMk id="3081" creationId="{BCFC42DC-2C46-47C4-BC61-530557385DBD}"/>
          </ac:grpSpMkLst>
        </pc:grpChg>
        <pc:picChg chg="mod ord">
          <ac:chgData name="Kevin Bouchard" userId="2fc9e66d-ba45-474f-8a9f-7086b34a7d26" providerId="ADAL" clId="{EC1BCBAB-38D5-4EAC-B020-64A0E9EEA3B9}" dt="2024-01-27T22:56:22.294" v="38" actId="1076"/>
          <ac:picMkLst>
            <pc:docMk/>
            <pc:sldMk cId="3693256641" sldId="340"/>
            <ac:picMk id="3074" creationId="{E9C31DFF-491F-40EF-82E8-4EDF825EB8FA}"/>
          </ac:picMkLst>
        </pc:picChg>
      </pc:sldChg>
      <pc:sldChg chg="addSp modSp add mod setBg modClrScheme chgLayout modNotesTx">
        <pc:chgData name="Kevin Bouchard" userId="2fc9e66d-ba45-474f-8a9f-7086b34a7d26" providerId="ADAL" clId="{EC1BCBAB-38D5-4EAC-B020-64A0E9EEA3B9}" dt="2024-01-29T02:37:04.301" v="5879" actId="20577"/>
        <pc:sldMkLst>
          <pc:docMk/>
          <pc:sldMk cId="3041545862" sldId="341"/>
        </pc:sldMkLst>
        <pc:spChg chg="mod ord">
          <ac:chgData name="Kevin Bouchard" userId="2fc9e66d-ba45-474f-8a9f-7086b34a7d26" providerId="ADAL" clId="{EC1BCBAB-38D5-4EAC-B020-64A0E9EEA3B9}" dt="2024-01-27T22:56:32.076" v="40" actId="26606"/>
          <ac:spMkLst>
            <pc:docMk/>
            <pc:sldMk cId="3041545862" sldId="341"/>
            <ac:spMk id="2" creationId="{99626D54-345D-4C14-8B98-3BBF360ED9EF}"/>
          </ac:spMkLst>
        </pc:spChg>
        <pc:spChg chg="mod ord">
          <ac:chgData name="Kevin Bouchard" userId="2fc9e66d-ba45-474f-8a9f-7086b34a7d26" providerId="ADAL" clId="{EC1BCBAB-38D5-4EAC-B020-64A0E9EEA3B9}" dt="2024-01-29T02:36:35.276" v="5870" actId="27636"/>
          <ac:spMkLst>
            <pc:docMk/>
            <pc:sldMk cId="3041545862" sldId="341"/>
            <ac:spMk id="3" creationId="{078FE99E-6741-4277-AECD-32E599413AA3}"/>
          </ac:spMkLst>
        </pc:spChg>
        <pc:spChg chg="mod ord">
          <ac:chgData name="Kevin Bouchard" userId="2fc9e66d-ba45-474f-8a9f-7086b34a7d26" providerId="ADAL" clId="{EC1BCBAB-38D5-4EAC-B020-64A0E9EEA3B9}" dt="2024-01-27T22:56:32.076" v="40" actId="26606"/>
          <ac:spMkLst>
            <pc:docMk/>
            <pc:sldMk cId="3041545862" sldId="341"/>
            <ac:spMk id="4" creationId="{E9213556-DB03-450A-B9D0-EF7078AFB2F8}"/>
          </ac:spMkLst>
        </pc:spChg>
        <pc:spChg chg="add">
          <ac:chgData name="Kevin Bouchard" userId="2fc9e66d-ba45-474f-8a9f-7086b34a7d26" providerId="ADAL" clId="{EC1BCBAB-38D5-4EAC-B020-64A0E9EEA3B9}" dt="2024-01-27T22:56:32.076" v="40" actId="26606"/>
          <ac:spMkLst>
            <pc:docMk/>
            <pc:sldMk cId="3041545862" sldId="341"/>
            <ac:spMk id="10" creationId="{E009DD9B-5EE2-4C0D-8B2B-351C8C102205}"/>
          </ac:spMkLst>
        </pc:spChg>
        <pc:spChg chg="add">
          <ac:chgData name="Kevin Bouchard" userId="2fc9e66d-ba45-474f-8a9f-7086b34a7d26" providerId="ADAL" clId="{EC1BCBAB-38D5-4EAC-B020-64A0E9EEA3B9}" dt="2024-01-27T22:56:32.076" v="40" actId="26606"/>
          <ac:spMkLst>
            <pc:docMk/>
            <pc:sldMk cId="3041545862" sldId="341"/>
            <ac:spMk id="12" creationId="{E720DB99-7745-4E75-9D96-AAB6D55C531E}"/>
          </ac:spMkLst>
        </pc:spChg>
        <pc:spChg chg="add">
          <ac:chgData name="Kevin Bouchard" userId="2fc9e66d-ba45-474f-8a9f-7086b34a7d26" providerId="ADAL" clId="{EC1BCBAB-38D5-4EAC-B020-64A0E9EEA3B9}" dt="2024-01-27T22:56:32.076" v="40" actId="26606"/>
          <ac:spMkLst>
            <pc:docMk/>
            <pc:sldMk cId="3041545862" sldId="341"/>
            <ac:spMk id="14" creationId="{D68803C4-E159-4360-B7BB-74205C8F782D}"/>
          </ac:spMkLst>
        </pc:spChg>
        <pc:spChg chg="add">
          <ac:chgData name="Kevin Bouchard" userId="2fc9e66d-ba45-474f-8a9f-7086b34a7d26" providerId="ADAL" clId="{EC1BCBAB-38D5-4EAC-B020-64A0E9EEA3B9}" dt="2024-01-27T22:56:32.076" v="40" actId="26606"/>
          <ac:spMkLst>
            <pc:docMk/>
            <pc:sldMk cId="3041545862" sldId="341"/>
            <ac:spMk id="16" creationId="{504B0465-3B07-49BF-BEA7-D81476246293}"/>
          </ac:spMkLst>
        </pc:spChg>
        <pc:spChg chg="add">
          <ac:chgData name="Kevin Bouchard" userId="2fc9e66d-ba45-474f-8a9f-7086b34a7d26" providerId="ADAL" clId="{EC1BCBAB-38D5-4EAC-B020-64A0E9EEA3B9}" dt="2024-01-27T22:56:32.076" v="40" actId="26606"/>
          <ac:spMkLst>
            <pc:docMk/>
            <pc:sldMk cId="3041545862" sldId="341"/>
            <ac:spMk id="18" creationId="{49B7FFA5-14CB-4A4F-9BCC-CA3AA5D9D276}"/>
          </ac:spMkLst>
        </pc:spChg>
        <pc:spChg chg="add">
          <ac:chgData name="Kevin Bouchard" userId="2fc9e66d-ba45-474f-8a9f-7086b34a7d26" providerId="ADAL" clId="{EC1BCBAB-38D5-4EAC-B020-64A0E9EEA3B9}" dt="2024-01-27T22:56:32.076" v="40" actId="26606"/>
          <ac:spMkLst>
            <pc:docMk/>
            <pc:sldMk cId="3041545862" sldId="341"/>
            <ac:spMk id="20" creationId="{04E48745-7512-4EC2-9E20-9092D12150CA}"/>
          </ac:spMkLst>
        </pc:spChg>
        <pc:picChg chg="mod ord">
          <ac:chgData name="Kevin Bouchard" userId="2fc9e66d-ba45-474f-8a9f-7086b34a7d26" providerId="ADAL" clId="{EC1BCBAB-38D5-4EAC-B020-64A0E9EEA3B9}" dt="2024-01-27T22:56:32.076" v="40" actId="26606"/>
          <ac:picMkLst>
            <pc:docMk/>
            <pc:sldMk cId="3041545862" sldId="341"/>
            <ac:picMk id="5" creationId="{FB9A7D21-E002-47B2-A177-E2A6E97392C1}"/>
          </ac:picMkLst>
        </pc:picChg>
      </pc:sldChg>
      <pc:sldChg chg="modSp add del mod modClrScheme chgLayout">
        <pc:chgData name="Kevin Bouchard" userId="2fc9e66d-ba45-474f-8a9f-7086b34a7d26" providerId="ADAL" clId="{EC1BCBAB-38D5-4EAC-B020-64A0E9EEA3B9}" dt="2024-01-29T01:56:14.759" v="5050" actId="47"/>
        <pc:sldMkLst>
          <pc:docMk/>
          <pc:sldMk cId="805815572" sldId="342"/>
        </pc:sldMkLst>
        <pc:spChg chg="mod ord">
          <ac:chgData name="Kevin Bouchard" userId="2fc9e66d-ba45-474f-8a9f-7086b34a7d26" providerId="ADAL" clId="{EC1BCBAB-38D5-4EAC-B020-64A0E9EEA3B9}" dt="2024-01-29T01:51:47.691" v="4998" actId="700"/>
          <ac:spMkLst>
            <pc:docMk/>
            <pc:sldMk cId="805815572" sldId="342"/>
            <ac:spMk id="179" creationId="{00000000-0000-0000-0000-000000000000}"/>
          </ac:spMkLst>
        </pc:spChg>
        <pc:spChg chg="mod ord">
          <ac:chgData name="Kevin Bouchard" userId="2fc9e66d-ba45-474f-8a9f-7086b34a7d26" providerId="ADAL" clId="{EC1BCBAB-38D5-4EAC-B020-64A0E9EEA3B9}" dt="2024-01-29T01:51:47.691" v="4998" actId="700"/>
          <ac:spMkLst>
            <pc:docMk/>
            <pc:sldMk cId="805815572" sldId="342"/>
            <ac:spMk id="180" creationId="{00000000-0000-0000-0000-000000000000}"/>
          </ac:spMkLst>
        </pc:spChg>
        <pc:spChg chg="mod ord">
          <ac:chgData name="Kevin Bouchard" userId="2fc9e66d-ba45-474f-8a9f-7086b34a7d26" providerId="ADAL" clId="{EC1BCBAB-38D5-4EAC-B020-64A0E9EEA3B9}" dt="2024-01-29T01:51:47.691" v="4998" actId="700"/>
          <ac:spMkLst>
            <pc:docMk/>
            <pc:sldMk cId="805815572" sldId="342"/>
            <ac:spMk id="181" creationId="{00000000-0000-0000-0000-000000000000}"/>
          </ac:spMkLst>
        </pc:spChg>
        <pc:spChg chg="mod ord">
          <ac:chgData name="Kevin Bouchard" userId="2fc9e66d-ba45-474f-8a9f-7086b34a7d26" providerId="ADAL" clId="{EC1BCBAB-38D5-4EAC-B020-64A0E9EEA3B9}" dt="2024-01-29T01:51:47.691" v="4998" actId="700"/>
          <ac:spMkLst>
            <pc:docMk/>
            <pc:sldMk cId="805815572" sldId="342"/>
            <ac:spMk id="182" creationId="{00000000-0000-0000-0000-000000000000}"/>
          </ac:spMkLst>
        </pc:spChg>
        <pc:spChg chg="mod ord">
          <ac:chgData name="Kevin Bouchard" userId="2fc9e66d-ba45-474f-8a9f-7086b34a7d26" providerId="ADAL" clId="{EC1BCBAB-38D5-4EAC-B020-64A0E9EEA3B9}" dt="2024-01-29T01:51:47.691" v="4998" actId="700"/>
          <ac:spMkLst>
            <pc:docMk/>
            <pc:sldMk cId="805815572" sldId="342"/>
            <ac:spMk id="183" creationId="{00000000-0000-0000-0000-000000000000}"/>
          </ac:spMkLst>
        </pc:spChg>
      </pc:sldChg>
      <pc:sldChg chg="addSp modSp add mod modClrScheme chgLayout">
        <pc:chgData name="Kevin Bouchard" userId="2fc9e66d-ba45-474f-8a9f-7086b34a7d26" providerId="ADAL" clId="{EC1BCBAB-38D5-4EAC-B020-64A0E9EEA3B9}" dt="2024-01-28T19:05:32.625" v="3359" actId="5793"/>
        <pc:sldMkLst>
          <pc:docMk/>
          <pc:sldMk cId="2949325699" sldId="344"/>
        </pc:sldMkLst>
        <pc:spChg chg="mod ord">
          <ac:chgData name="Kevin Bouchard" userId="2fc9e66d-ba45-474f-8a9f-7086b34a7d26" providerId="ADAL" clId="{EC1BCBAB-38D5-4EAC-B020-64A0E9EEA3B9}" dt="2024-01-28T18:36:30.110" v="2542" actId="700"/>
          <ac:spMkLst>
            <pc:docMk/>
            <pc:sldMk cId="2949325699" sldId="344"/>
            <ac:spMk id="2" creationId="{17C80C3D-4971-35DA-8E6A-E2E20DBD8A16}"/>
          </ac:spMkLst>
        </pc:spChg>
        <pc:spChg chg="mod ord">
          <ac:chgData name="Kevin Bouchard" userId="2fc9e66d-ba45-474f-8a9f-7086b34a7d26" providerId="ADAL" clId="{EC1BCBAB-38D5-4EAC-B020-64A0E9EEA3B9}" dt="2024-01-28T19:05:32.625" v="3359" actId="5793"/>
          <ac:spMkLst>
            <pc:docMk/>
            <pc:sldMk cId="2949325699" sldId="344"/>
            <ac:spMk id="3" creationId="{8E11B595-A6D5-5436-F83C-F1452110BCFF}"/>
          </ac:spMkLst>
        </pc:spChg>
        <pc:spChg chg="mod ord">
          <ac:chgData name="Kevin Bouchard" userId="2fc9e66d-ba45-474f-8a9f-7086b34a7d26" providerId="ADAL" clId="{EC1BCBAB-38D5-4EAC-B020-64A0E9EEA3B9}" dt="2024-01-28T18:36:30.110" v="2542" actId="700"/>
          <ac:spMkLst>
            <pc:docMk/>
            <pc:sldMk cId="2949325699" sldId="344"/>
            <ac:spMk id="4" creationId="{5DDAF768-A9C2-8425-0C27-9F606223918A}"/>
          </ac:spMkLst>
        </pc:spChg>
        <pc:spChg chg="mod">
          <ac:chgData name="Kevin Bouchard" userId="2fc9e66d-ba45-474f-8a9f-7086b34a7d26" providerId="ADAL" clId="{EC1BCBAB-38D5-4EAC-B020-64A0E9EEA3B9}" dt="2024-01-28T19:04:09.623" v="3255" actId="20577"/>
          <ac:spMkLst>
            <pc:docMk/>
            <pc:sldMk cId="2949325699" sldId="344"/>
            <ac:spMk id="6" creationId="{1CC1C519-9A7A-9969-58A4-2399897C03D2}"/>
          </ac:spMkLst>
        </pc:spChg>
        <pc:picChg chg="add mod">
          <ac:chgData name="Kevin Bouchard" userId="2fc9e66d-ba45-474f-8a9f-7086b34a7d26" providerId="ADAL" clId="{EC1BCBAB-38D5-4EAC-B020-64A0E9EEA3B9}" dt="2024-01-28T19:03:52.142" v="3241" actId="1076"/>
          <ac:picMkLst>
            <pc:docMk/>
            <pc:sldMk cId="2949325699" sldId="344"/>
            <ac:picMk id="3074" creationId="{F28BA530-4F56-2B90-F80C-2B5477E705AF}"/>
          </ac:picMkLst>
        </pc:picChg>
        <pc:picChg chg="add mod">
          <ac:chgData name="Kevin Bouchard" userId="2fc9e66d-ba45-474f-8a9f-7086b34a7d26" providerId="ADAL" clId="{EC1BCBAB-38D5-4EAC-B020-64A0E9EEA3B9}" dt="2024-01-28T19:03:56.251" v="3242" actId="1076"/>
          <ac:picMkLst>
            <pc:docMk/>
            <pc:sldMk cId="2949325699" sldId="344"/>
            <ac:picMk id="3076" creationId="{52409167-36E6-02CC-87A4-72CF8B17742E}"/>
          </ac:picMkLst>
        </pc:picChg>
      </pc:sldChg>
      <pc:sldChg chg="addSp delSp modSp add mod modClrScheme chgLayout">
        <pc:chgData name="Kevin Bouchard" userId="2fc9e66d-ba45-474f-8a9f-7086b34a7d26" providerId="ADAL" clId="{EC1BCBAB-38D5-4EAC-B020-64A0E9EEA3B9}" dt="2024-01-29T01:22:18.797" v="4022" actId="20577"/>
        <pc:sldMkLst>
          <pc:docMk/>
          <pc:sldMk cId="3134053476" sldId="345"/>
        </pc:sldMkLst>
        <pc:spChg chg="mod ord">
          <ac:chgData name="Kevin Bouchard" userId="2fc9e66d-ba45-474f-8a9f-7086b34a7d26" providerId="ADAL" clId="{EC1BCBAB-38D5-4EAC-B020-64A0E9EEA3B9}" dt="2024-01-27T22:55:06.726" v="22" actId="700"/>
          <ac:spMkLst>
            <pc:docMk/>
            <pc:sldMk cId="3134053476" sldId="345"/>
            <ac:spMk id="2" creationId="{13D709C5-0792-BBFB-DD01-AA510B1181BA}"/>
          </ac:spMkLst>
        </pc:spChg>
        <pc:spChg chg="del mod ord">
          <ac:chgData name="Kevin Bouchard" userId="2fc9e66d-ba45-474f-8a9f-7086b34a7d26" providerId="ADAL" clId="{EC1BCBAB-38D5-4EAC-B020-64A0E9EEA3B9}" dt="2024-01-27T22:55:06.726" v="22" actId="700"/>
          <ac:spMkLst>
            <pc:docMk/>
            <pc:sldMk cId="3134053476" sldId="345"/>
            <ac:spMk id="3" creationId="{1471F566-9E31-8C0E-4421-D5354A2CAD66}"/>
          </ac:spMkLst>
        </pc:spChg>
        <pc:spChg chg="mod ord">
          <ac:chgData name="Kevin Bouchard" userId="2fc9e66d-ba45-474f-8a9f-7086b34a7d26" providerId="ADAL" clId="{EC1BCBAB-38D5-4EAC-B020-64A0E9EEA3B9}" dt="2024-01-27T22:55:06.726" v="22" actId="700"/>
          <ac:spMkLst>
            <pc:docMk/>
            <pc:sldMk cId="3134053476" sldId="345"/>
            <ac:spMk id="4" creationId="{6915F366-D542-7A0B-D108-6839974A1AFC}"/>
          </ac:spMkLst>
        </pc:spChg>
        <pc:spChg chg="add mod ord">
          <ac:chgData name="Kevin Bouchard" userId="2fc9e66d-ba45-474f-8a9f-7086b34a7d26" providerId="ADAL" clId="{EC1BCBAB-38D5-4EAC-B020-64A0E9EEA3B9}" dt="2024-01-29T01:22:18.797" v="4022" actId="20577"/>
          <ac:spMkLst>
            <pc:docMk/>
            <pc:sldMk cId="3134053476" sldId="345"/>
            <ac:spMk id="5" creationId="{021AD4BC-DF51-9F6F-57CF-72C108FB8095}"/>
          </ac:spMkLst>
        </pc:spChg>
        <pc:spChg chg="add">
          <ac:chgData name="Kevin Bouchard" userId="2fc9e66d-ba45-474f-8a9f-7086b34a7d26" providerId="ADAL" clId="{EC1BCBAB-38D5-4EAC-B020-64A0E9EEA3B9}" dt="2024-01-29T01:22:04.427" v="4014"/>
          <ac:spMkLst>
            <pc:docMk/>
            <pc:sldMk cId="3134053476" sldId="345"/>
            <ac:spMk id="6" creationId="{CBBFA7C7-EC47-AC67-3599-C835ADC04796}"/>
          </ac:spMkLst>
        </pc:spChg>
        <pc:picChg chg="mod">
          <ac:chgData name="Kevin Bouchard" userId="2fc9e66d-ba45-474f-8a9f-7086b34a7d26" providerId="ADAL" clId="{EC1BCBAB-38D5-4EAC-B020-64A0E9EEA3B9}" dt="2024-01-29T01:19:55.684" v="4003" actId="1076"/>
          <ac:picMkLst>
            <pc:docMk/>
            <pc:sldMk cId="3134053476" sldId="345"/>
            <ac:picMk id="2052" creationId="{7D4B9B3A-90F3-113D-B4FA-EE42C57A8C8C}"/>
          </ac:picMkLst>
        </pc:picChg>
      </pc:sldChg>
      <pc:sldChg chg="modSp mod">
        <pc:chgData name="Kevin Bouchard" userId="2fc9e66d-ba45-474f-8a9f-7086b34a7d26" providerId="ADAL" clId="{EC1BCBAB-38D5-4EAC-B020-64A0E9EEA3B9}" dt="2024-01-29T03:26:20.757" v="6632" actId="20577"/>
        <pc:sldMkLst>
          <pc:docMk/>
          <pc:sldMk cId="173000083" sldId="349"/>
        </pc:sldMkLst>
        <pc:spChg chg="mod">
          <ac:chgData name="Kevin Bouchard" userId="2fc9e66d-ba45-474f-8a9f-7086b34a7d26" providerId="ADAL" clId="{EC1BCBAB-38D5-4EAC-B020-64A0E9EEA3B9}" dt="2024-01-27T22:50:57.451" v="3" actId="20577"/>
          <ac:spMkLst>
            <pc:docMk/>
            <pc:sldMk cId="173000083" sldId="349"/>
            <ac:spMk id="2" creationId="{80228327-13A8-899D-2B04-A6C988157BC9}"/>
          </ac:spMkLst>
        </pc:spChg>
        <pc:spChg chg="mod">
          <ac:chgData name="Kevin Bouchard" userId="2fc9e66d-ba45-474f-8a9f-7086b34a7d26" providerId="ADAL" clId="{EC1BCBAB-38D5-4EAC-B020-64A0E9EEA3B9}" dt="2024-01-29T03:26:20.757" v="6632" actId="20577"/>
          <ac:spMkLst>
            <pc:docMk/>
            <pc:sldMk cId="173000083" sldId="349"/>
            <ac:spMk id="11" creationId="{2C344546-A92B-2CAD-4D16-B1E952698467}"/>
          </ac:spMkLst>
        </pc:spChg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1979827282" sldId="351"/>
        </pc:sldMkLst>
      </pc:sldChg>
      <pc:sldChg chg="new del">
        <pc:chgData name="Kevin Bouchard" userId="2fc9e66d-ba45-474f-8a9f-7086b34a7d26" providerId="ADAL" clId="{EC1BCBAB-38D5-4EAC-B020-64A0E9EEA3B9}" dt="2024-01-27T22:57:08.721" v="41" actId="47"/>
        <pc:sldMkLst>
          <pc:docMk/>
          <pc:sldMk cId="4017408725" sldId="351"/>
        </pc:sldMkLst>
      </pc:sldChg>
      <pc:sldChg chg="modSp add mod modClrScheme chgLayout">
        <pc:chgData name="Kevin Bouchard" userId="2fc9e66d-ba45-474f-8a9f-7086b34a7d26" providerId="ADAL" clId="{EC1BCBAB-38D5-4EAC-B020-64A0E9EEA3B9}" dt="2024-01-29T00:53:28.525" v="3911" actId="20577"/>
        <pc:sldMkLst>
          <pc:docMk/>
          <pc:sldMk cId="4220772792" sldId="352"/>
        </pc:sldMkLst>
        <pc:spChg chg="mod ord">
          <ac:chgData name="Kevin Bouchard" userId="2fc9e66d-ba45-474f-8a9f-7086b34a7d26" providerId="ADAL" clId="{EC1BCBAB-38D5-4EAC-B020-64A0E9EEA3B9}" dt="2024-01-27T22:55:00.986" v="21" actId="700"/>
          <ac:spMkLst>
            <pc:docMk/>
            <pc:sldMk cId="4220772792" sldId="352"/>
            <ac:spMk id="2" creationId="{E88E3351-D5E6-2DEA-60F8-6BCCE1C67000}"/>
          </ac:spMkLst>
        </pc:spChg>
        <pc:spChg chg="mod ord">
          <ac:chgData name="Kevin Bouchard" userId="2fc9e66d-ba45-474f-8a9f-7086b34a7d26" providerId="ADAL" clId="{EC1BCBAB-38D5-4EAC-B020-64A0E9EEA3B9}" dt="2024-01-29T00:53:28.525" v="3911" actId="20577"/>
          <ac:spMkLst>
            <pc:docMk/>
            <pc:sldMk cId="4220772792" sldId="352"/>
            <ac:spMk id="3" creationId="{FA907318-386C-1B82-9A44-EFB48B9C4A71}"/>
          </ac:spMkLst>
        </pc:spChg>
        <pc:spChg chg="mod ord">
          <ac:chgData name="Kevin Bouchard" userId="2fc9e66d-ba45-474f-8a9f-7086b34a7d26" providerId="ADAL" clId="{EC1BCBAB-38D5-4EAC-B020-64A0E9EEA3B9}" dt="2024-01-27T22:55:00.986" v="21" actId="700"/>
          <ac:spMkLst>
            <pc:docMk/>
            <pc:sldMk cId="4220772792" sldId="352"/>
            <ac:spMk id="4" creationId="{081D11D6-0EE9-899A-2F0B-432489F42CAE}"/>
          </ac:spMkLst>
        </pc:spChg>
      </pc:sldChg>
      <pc:sldChg chg="addSp delSp modSp new mod ord setBg modClrScheme chgLayout">
        <pc:chgData name="Kevin Bouchard" userId="2fc9e66d-ba45-474f-8a9f-7086b34a7d26" providerId="ADAL" clId="{EC1BCBAB-38D5-4EAC-B020-64A0E9EEA3B9}" dt="2024-01-29T02:19:08.369" v="5286" actId="26606"/>
        <pc:sldMkLst>
          <pc:docMk/>
          <pc:sldMk cId="3721176322" sldId="353"/>
        </pc:sldMkLst>
        <pc:spChg chg="mod ord">
          <ac:chgData name="Kevin Bouchard" userId="2fc9e66d-ba45-474f-8a9f-7086b34a7d26" providerId="ADAL" clId="{EC1BCBAB-38D5-4EAC-B020-64A0E9EEA3B9}" dt="2024-01-29T02:19:08.369" v="5286" actId="26606"/>
          <ac:spMkLst>
            <pc:docMk/>
            <pc:sldMk cId="3721176322" sldId="353"/>
            <ac:spMk id="2" creationId="{32CED6F4-527E-7EF7-1807-9C5AF3EA750D}"/>
          </ac:spMkLst>
        </pc:spChg>
        <pc:spChg chg="mod ord">
          <ac:chgData name="Kevin Bouchard" userId="2fc9e66d-ba45-474f-8a9f-7086b34a7d26" providerId="ADAL" clId="{EC1BCBAB-38D5-4EAC-B020-64A0E9EEA3B9}" dt="2024-01-29T02:19:08.369" v="5286" actId="26606"/>
          <ac:spMkLst>
            <pc:docMk/>
            <pc:sldMk cId="3721176322" sldId="353"/>
            <ac:spMk id="3" creationId="{303B1D5C-1C54-8C87-6F2E-E5EA3166D89D}"/>
          </ac:spMkLst>
        </pc:spChg>
        <pc:spChg chg="add mod ord">
          <ac:chgData name="Kevin Bouchard" userId="2fc9e66d-ba45-474f-8a9f-7086b34a7d26" providerId="ADAL" clId="{EC1BCBAB-38D5-4EAC-B020-64A0E9EEA3B9}" dt="2024-01-29T02:19:08.369" v="5286" actId="26606"/>
          <ac:spMkLst>
            <pc:docMk/>
            <pc:sldMk cId="3721176322" sldId="353"/>
            <ac:spMk id="4" creationId="{F34823B6-86FD-1A8E-D99B-BB7A38763B14}"/>
          </ac:spMkLst>
        </pc:spChg>
        <pc:spChg chg="add mod ord">
          <ac:chgData name="Kevin Bouchard" userId="2fc9e66d-ba45-474f-8a9f-7086b34a7d26" providerId="ADAL" clId="{EC1BCBAB-38D5-4EAC-B020-64A0E9EEA3B9}" dt="2024-01-29T02:19:08.369" v="5286" actId="26606"/>
          <ac:spMkLst>
            <pc:docMk/>
            <pc:sldMk cId="3721176322" sldId="353"/>
            <ac:spMk id="5" creationId="{6A8F982B-CA06-566C-3E36-65E0E7BA8239}"/>
          </ac:spMkLst>
        </pc:spChg>
        <pc:spChg chg="add">
          <ac:chgData name="Kevin Bouchard" userId="2fc9e66d-ba45-474f-8a9f-7086b34a7d26" providerId="ADAL" clId="{EC1BCBAB-38D5-4EAC-B020-64A0E9EEA3B9}" dt="2024-01-29T02:19:08.369" v="5286" actId="26606"/>
          <ac:spMkLst>
            <pc:docMk/>
            <pc:sldMk cId="3721176322" sldId="353"/>
            <ac:spMk id="11" creationId="{3964958D-AF5D-4863-B5FB-83F6B8CB12A0}"/>
          </ac:spMkLst>
        </pc:spChg>
        <pc:grpChg chg="add">
          <ac:chgData name="Kevin Bouchard" userId="2fc9e66d-ba45-474f-8a9f-7086b34a7d26" providerId="ADAL" clId="{EC1BCBAB-38D5-4EAC-B020-64A0E9EEA3B9}" dt="2024-01-29T02:19:08.369" v="5286" actId="26606"/>
          <ac:grpSpMkLst>
            <pc:docMk/>
            <pc:sldMk cId="3721176322" sldId="353"/>
            <ac:grpSpMk id="13" creationId="{11002ACD-3B0C-4885-8754-8A00E926FE4B}"/>
          </ac:grpSpMkLst>
        </pc:grpChg>
        <pc:picChg chg="add del mod">
          <ac:chgData name="Kevin Bouchard" userId="2fc9e66d-ba45-474f-8a9f-7086b34a7d26" providerId="ADAL" clId="{EC1BCBAB-38D5-4EAC-B020-64A0E9EEA3B9}" dt="2024-01-28T17:25:26.878" v="786" actId="478"/>
          <ac:picMkLst>
            <pc:docMk/>
            <pc:sldMk cId="3721176322" sldId="353"/>
            <ac:picMk id="7" creationId="{90F5B12C-782A-42AB-FC0E-A65289BB369F}"/>
          </ac:picMkLst>
        </pc:picChg>
        <pc:picChg chg="add">
          <ac:chgData name="Kevin Bouchard" userId="2fc9e66d-ba45-474f-8a9f-7086b34a7d26" providerId="ADAL" clId="{EC1BCBAB-38D5-4EAC-B020-64A0E9EEA3B9}" dt="2024-01-29T02:19:08.369" v="5286" actId="26606"/>
          <ac:picMkLst>
            <pc:docMk/>
            <pc:sldMk cId="3721176322" sldId="353"/>
            <ac:picMk id="8" creationId="{A32C1986-1772-D65A-34F1-7CB72F2BB310}"/>
          </ac:picMkLst>
        </pc:picChg>
      </pc:sldChg>
      <pc:sldChg chg="modSp add mod ord">
        <pc:chgData name="Kevin Bouchard" userId="2fc9e66d-ba45-474f-8a9f-7086b34a7d26" providerId="ADAL" clId="{EC1BCBAB-38D5-4EAC-B020-64A0E9EEA3B9}" dt="2024-01-28T19:19:30.610" v="3658" actId="20577"/>
        <pc:sldMkLst>
          <pc:docMk/>
          <pc:sldMk cId="2816854946" sldId="354"/>
        </pc:sldMkLst>
        <pc:spChg chg="mod">
          <ac:chgData name="Kevin Bouchard" userId="2fc9e66d-ba45-474f-8a9f-7086b34a7d26" providerId="ADAL" clId="{EC1BCBAB-38D5-4EAC-B020-64A0E9EEA3B9}" dt="2024-01-28T17:05:56.575" v="263"/>
          <ac:spMkLst>
            <pc:docMk/>
            <pc:sldMk cId="2816854946" sldId="354"/>
            <ac:spMk id="2" creationId="{32CED6F4-527E-7EF7-1807-9C5AF3EA750D}"/>
          </ac:spMkLst>
        </pc:spChg>
        <pc:spChg chg="mod">
          <ac:chgData name="Kevin Bouchard" userId="2fc9e66d-ba45-474f-8a9f-7086b34a7d26" providerId="ADAL" clId="{EC1BCBAB-38D5-4EAC-B020-64A0E9EEA3B9}" dt="2024-01-28T19:19:30.610" v="3658" actId="20577"/>
          <ac:spMkLst>
            <pc:docMk/>
            <pc:sldMk cId="2816854946" sldId="354"/>
            <ac:spMk id="5" creationId="{6A8F982B-CA06-566C-3E36-65E0E7BA8239}"/>
          </ac:spMkLst>
        </pc:spChg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774596077" sldId="355"/>
        </pc:sldMkLst>
      </pc:sldChg>
      <pc:sldChg chg="add del">
        <pc:chgData name="Kevin Bouchard" userId="2fc9e66d-ba45-474f-8a9f-7086b34a7d26" providerId="ADAL" clId="{EC1BCBAB-38D5-4EAC-B020-64A0E9EEA3B9}" dt="2024-01-28T19:18:06.886" v="3639" actId="47"/>
        <pc:sldMkLst>
          <pc:docMk/>
          <pc:sldMk cId="3974101999" sldId="355"/>
        </pc:sldMkLst>
      </pc:sldChg>
      <pc:sldChg chg="modSp add mod ord">
        <pc:chgData name="Kevin Bouchard" userId="2fc9e66d-ba45-474f-8a9f-7086b34a7d26" providerId="ADAL" clId="{EC1BCBAB-38D5-4EAC-B020-64A0E9EEA3B9}" dt="2024-01-28T17:59:09.042" v="1541" actId="1076"/>
        <pc:sldMkLst>
          <pc:docMk/>
          <pc:sldMk cId="2623768236" sldId="356"/>
        </pc:sldMkLst>
        <pc:spChg chg="mod">
          <ac:chgData name="Kevin Bouchard" userId="2fc9e66d-ba45-474f-8a9f-7086b34a7d26" providerId="ADAL" clId="{EC1BCBAB-38D5-4EAC-B020-64A0E9EEA3B9}" dt="2024-01-28T17:59:06.299" v="1540" actId="20577"/>
          <ac:spMkLst>
            <pc:docMk/>
            <pc:sldMk cId="2623768236" sldId="356"/>
            <ac:spMk id="5" creationId="{6A8F982B-CA06-566C-3E36-65E0E7BA8239}"/>
          </ac:spMkLst>
        </pc:spChg>
        <pc:picChg chg="mod">
          <ac:chgData name="Kevin Bouchard" userId="2fc9e66d-ba45-474f-8a9f-7086b34a7d26" providerId="ADAL" clId="{EC1BCBAB-38D5-4EAC-B020-64A0E9EEA3B9}" dt="2024-01-28T17:59:09.042" v="1541" actId="1076"/>
          <ac:picMkLst>
            <pc:docMk/>
            <pc:sldMk cId="2623768236" sldId="356"/>
            <ac:picMk id="7" creationId="{90F5B12C-782A-42AB-FC0E-A65289BB369F}"/>
          </ac:picMkLst>
        </pc:picChg>
      </pc:sldChg>
      <pc:sldChg chg="addSp modSp new mod">
        <pc:chgData name="Kevin Bouchard" userId="2fc9e66d-ba45-474f-8a9f-7086b34a7d26" providerId="ADAL" clId="{EC1BCBAB-38D5-4EAC-B020-64A0E9EEA3B9}" dt="2024-01-28T17:46:04.498" v="1418" actId="1076"/>
        <pc:sldMkLst>
          <pc:docMk/>
          <pc:sldMk cId="2079952028" sldId="357"/>
        </pc:sldMkLst>
        <pc:spChg chg="mod">
          <ac:chgData name="Kevin Bouchard" userId="2fc9e66d-ba45-474f-8a9f-7086b34a7d26" providerId="ADAL" clId="{EC1BCBAB-38D5-4EAC-B020-64A0E9EEA3B9}" dt="2024-01-28T17:35:51.462" v="1189" actId="20577"/>
          <ac:spMkLst>
            <pc:docMk/>
            <pc:sldMk cId="2079952028" sldId="357"/>
            <ac:spMk id="2" creationId="{1E7E2AE5-2F1F-CB1B-8237-18DF045779B7}"/>
          </ac:spMkLst>
        </pc:spChg>
        <pc:spChg chg="mod">
          <ac:chgData name="Kevin Bouchard" userId="2fc9e66d-ba45-474f-8a9f-7086b34a7d26" providerId="ADAL" clId="{EC1BCBAB-38D5-4EAC-B020-64A0E9EEA3B9}" dt="2024-01-28T17:37:16.252" v="1409" actId="20577"/>
          <ac:spMkLst>
            <pc:docMk/>
            <pc:sldMk cId="2079952028" sldId="357"/>
            <ac:spMk id="3" creationId="{4BAE609D-3C32-FB22-33E1-BF109BA19AAF}"/>
          </ac:spMkLst>
        </pc:spChg>
        <pc:picChg chg="add mod">
          <ac:chgData name="Kevin Bouchard" userId="2fc9e66d-ba45-474f-8a9f-7086b34a7d26" providerId="ADAL" clId="{EC1BCBAB-38D5-4EAC-B020-64A0E9EEA3B9}" dt="2024-01-28T17:45:26.666" v="1413"/>
          <ac:picMkLst>
            <pc:docMk/>
            <pc:sldMk cId="2079952028" sldId="357"/>
            <ac:picMk id="7" creationId="{CD73A92B-67BF-DA11-13E1-7FC1C47B6F8A}"/>
          </ac:picMkLst>
        </pc:picChg>
        <pc:picChg chg="add mod">
          <ac:chgData name="Kevin Bouchard" userId="2fc9e66d-ba45-474f-8a9f-7086b34a7d26" providerId="ADAL" clId="{EC1BCBAB-38D5-4EAC-B020-64A0E9EEA3B9}" dt="2024-01-28T17:46:04.498" v="1418" actId="1076"/>
          <ac:picMkLst>
            <pc:docMk/>
            <pc:sldMk cId="2079952028" sldId="357"/>
            <ac:picMk id="9" creationId="{E7E0D855-12DC-C94B-142D-5B9ED622394B}"/>
          </ac:picMkLst>
        </pc:picChg>
      </pc:sldChg>
      <pc:sldChg chg="modSp add del mod ord">
        <pc:chgData name="Kevin Bouchard" userId="2fc9e66d-ba45-474f-8a9f-7086b34a7d26" providerId="ADAL" clId="{EC1BCBAB-38D5-4EAC-B020-64A0E9EEA3B9}" dt="2024-01-28T17:31:07.719" v="1140" actId="47"/>
        <pc:sldMkLst>
          <pc:docMk/>
          <pc:sldMk cId="2989268722" sldId="357"/>
        </pc:sldMkLst>
        <pc:spChg chg="mod">
          <ac:chgData name="Kevin Bouchard" userId="2fc9e66d-ba45-474f-8a9f-7086b34a7d26" providerId="ADAL" clId="{EC1BCBAB-38D5-4EAC-B020-64A0E9EEA3B9}" dt="2024-01-28T17:29:15.604" v="1126" actId="27636"/>
          <ac:spMkLst>
            <pc:docMk/>
            <pc:sldMk cId="2989268722" sldId="357"/>
            <ac:spMk id="5" creationId="{6A8F982B-CA06-566C-3E36-65E0E7BA8239}"/>
          </ac:spMkLst>
        </pc:spChg>
      </pc:sldChg>
      <pc:sldChg chg="addSp delSp modSp new mod modClrScheme chgLayout">
        <pc:chgData name="Kevin Bouchard" userId="2fc9e66d-ba45-474f-8a9f-7086b34a7d26" providerId="ADAL" clId="{EC1BCBAB-38D5-4EAC-B020-64A0E9EEA3B9}" dt="2024-01-28T18:51:04.528" v="2787" actId="9"/>
        <pc:sldMkLst>
          <pc:docMk/>
          <pc:sldMk cId="1708664456" sldId="358"/>
        </pc:sldMkLst>
        <pc:spChg chg="mod ord">
          <ac:chgData name="Kevin Bouchard" userId="2fc9e66d-ba45-474f-8a9f-7086b34a7d26" providerId="ADAL" clId="{EC1BCBAB-38D5-4EAC-B020-64A0E9EEA3B9}" dt="2024-01-28T18:05:24.320" v="1753" actId="700"/>
          <ac:spMkLst>
            <pc:docMk/>
            <pc:sldMk cId="1708664456" sldId="358"/>
            <ac:spMk id="2" creationId="{3A0F5EB2-C8C8-8CBD-899A-E92D750D88F4}"/>
          </ac:spMkLst>
        </pc:spChg>
        <pc:spChg chg="del mod ord">
          <ac:chgData name="Kevin Bouchard" userId="2fc9e66d-ba45-474f-8a9f-7086b34a7d26" providerId="ADAL" clId="{EC1BCBAB-38D5-4EAC-B020-64A0E9EEA3B9}" dt="2024-01-28T18:05:24.320" v="1753" actId="700"/>
          <ac:spMkLst>
            <pc:docMk/>
            <pc:sldMk cId="1708664456" sldId="358"/>
            <ac:spMk id="3" creationId="{9B9A744A-345E-4D33-16A8-0730B80323E1}"/>
          </ac:spMkLst>
        </pc:spChg>
        <pc:spChg chg="mod ord">
          <ac:chgData name="Kevin Bouchard" userId="2fc9e66d-ba45-474f-8a9f-7086b34a7d26" providerId="ADAL" clId="{EC1BCBAB-38D5-4EAC-B020-64A0E9EEA3B9}" dt="2024-01-28T18:05:24.320" v="1753" actId="700"/>
          <ac:spMkLst>
            <pc:docMk/>
            <pc:sldMk cId="1708664456" sldId="358"/>
            <ac:spMk id="4" creationId="{83C62867-F014-31AD-25B9-08487889B856}"/>
          </ac:spMkLst>
        </pc:spChg>
        <pc:spChg chg="add mod ord">
          <ac:chgData name="Kevin Bouchard" userId="2fc9e66d-ba45-474f-8a9f-7086b34a7d26" providerId="ADAL" clId="{EC1BCBAB-38D5-4EAC-B020-64A0E9EEA3B9}" dt="2024-01-28T18:51:04.528" v="2787" actId="9"/>
          <ac:spMkLst>
            <pc:docMk/>
            <pc:sldMk cId="1708664456" sldId="358"/>
            <ac:spMk id="5" creationId="{5D4C886C-6A43-8BF2-7CD6-2146CF2C3B4E}"/>
          </ac:spMkLst>
        </pc:spChg>
        <pc:picChg chg="add mod">
          <ac:chgData name="Kevin Bouchard" userId="2fc9e66d-ba45-474f-8a9f-7086b34a7d26" providerId="ADAL" clId="{EC1BCBAB-38D5-4EAC-B020-64A0E9EEA3B9}" dt="2024-01-28T18:09:18.753" v="1834" actId="1076"/>
          <ac:picMkLst>
            <pc:docMk/>
            <pc:sldMk cId="1708664456" sldId="358"/>
            <ac:picMk id="7" creationId="{F2BD09E1-2E2B-6AFD-F5CC-D1AEC03476FB}"/>
          </ac:picMkLst>
        </pc:picChg>
      </pc:sldChg>
      <pc:sldChg chg="addSp delSp modSp new mod setBg modNotesTx">
        <pc:chgData name="Kevin Bouchard" userId="2fc9e66d-ba45-474f-8a9f-7086b34a7d26" providerId="ADAL" clId="{EC1BCBAB-38D5-4EAC-B020-64A0E9EEA3B9}" dt="2024-01-28T18:30:19.050" v="2374" actId="20577"/>
        <pc:sldMkLst>
          <pc:docMk/>
          <pc:sldMk cId="3254516499" sldId="359"/>
        </pc:sldMkLst>
        <pc:spChg chg="mod">
          <ac:chgData name="Kevin Bouchard" userId="2fc9e66d-ba45-474f-8a9f-7086b34a7d26" providerId="ADAL" clId="{EC1BCBAB-38D5-4EAC-B020-64A0E9EEA3B9}" dt="2024-01-28T18:26:52.103" v="2097" actId="26606"/>
          <ac:spMkLst>
            <pc:docMk/>
            <pc:sldMk cId="3254516499" sldId="359"/>
            <ac:spMk id="2" creationId="{7D9E14C8-7F3D-9901-0639-396A56F9E297}"/>
          </ac:spMkLst>
        </pc:spChg>
        <pc:spChg chg="add del mod">
          <ac:chgData name="Kevin Bouchard" userId="2fc9e66d-ba45-474f-8a9f-7086b34a7d26" providerId="ADAL" clId="{EC1BCBAB-38D5-4EAC-B020-64A0E9EEA3B9}" dt="2024-01-28T18:27:40.561" v="2195" actId="20577"/>
          <ac:spMkLst>
            <pc:docMk/>
            <pc:sldMk cId="3254516499" sldId="359"/>
            <ac:spMk id="3" creationId="{07214EFF-A2DE-05A0-DA0C-0BA6FBCD5906}"/>
          </ac:spMkLst>
        </pc:spChg>
        <pc:spChg chg="mod">
          <ac:chgData name="Kevin Bouchard" userId="2fc9e66d-ba45-474f-8a9f-7086b34a7d26" providerId="ADAL" clId="{EC1BCBAB-38D5-4EAC-B020-64A0E9EEA3B9}" dt="2024-01-28T18:26:52.103" v="2097" actId="26606"/>
          <ac:spMkLst>
            <pc:docMk/>
            <pc:sldMk cId="3254516499" sldId="359"/>
            <ac:spMk id="4" creationId="{A7A33F0D-B2FD-2516-3947-DB3895A918F0}"/>
          </ac:spMkLst>
        </pc:spChg>
        <pc:spChg chg="mod">
          <ac:chgData name="Kevin Bouchard" userId="2fc9e66d-ba45-474f-8a9f-7086b34a7d26" providerId="ADAL" clId="{EC1BCBAB-38D5-4EAC-B020-64A0E9EEA3B9}" dt="2024-01-28T18:26:52.103" v="2097" actId="26606"/>
          <ac:spMkLst>
            <pc:docMk/>
            <pc:sldMk cId="3254516499" sldId="359"/>
            <ac:spMk id="5" creationId="{F94DA79B-0A7C-7B13-5314-A91B539F16FB}"/>
          </ac:spMkLst>
        </pc:spChg>
        <pc:spChg chg="add">
          <ac:chgData name="Kevin Bouchard" userId="2fc9e66d-ba45-474f-8a9f-7086b34a7d26" providerId="ADAL" clId="{EC1BCBAB-38D5-4EAC-B020-64A0E9EEA3B9}" dt="2024-01-28T18:26:52.103" v="2097" actId="26606"/>
          <ac:spMkLst>
            <pc:docMk/>
            <pc:sldMk cId="3254516499" sldId="359"/>
            <ac:spMk id="1033" creationId="{F3AF35CD-DA30-4E34-B0F3-32C27766DA05}"/>
          </ac:spMkLst>
        </pc:spChg>
        <pc:grpChg chg="add">
          <ac:chgData name="Kevin Bouchard" userId="2fc9e66d-ba45-474f-8a9f-7086b34a7d26" providerId="ADAL" clId="{EC1BCBAB-38D5-4EAC-B020-64A0E9EEA3B9}" dt="2024-01-28T18:26:52.103" v="2097" actId="26606"/>
          <ac:grpSpMkLst>
            <pc:docMk/>
            <pc:sldMk cId="3254516499" sldId="359"/>
            <ac:grpSpMk id="1035" creationId="{BCFC42DC-2C46-47C4-BC61-530557385DBD}"/>
          </ac:grpSpMkLst>
        </pc:grpChg>
        <pc:picChg chg="add mod">
          <ac:chgData name="Kevin Bouchard" userId="2fc9e66d-ba45-474f-8a9f-7086b34a7d26" providerId="ADAL" clId="{EC1BCBAB-38D5-4EAC-B020-64A0E9EEA3B9}" dt="2024-01-28T18:26:34.080" v="2093"/>
          <ac:picMkLst>
            <pc:docMk/>
            <pc:sldMk cId="3254516499" sldId="359"/>
            <ac:picMk id="1026" creationId="{98CBBE99-1D3A-2477-569F-C900003C3E79}"/>
          </ac:picMkLst>
        </pc:picChg>
        <pc:picChg chg="add mod ord">
          <ac:chgData name="Kevin Bouchard" userId="2fc9e66d-ba45-474f-8a9f-7086b34a7d26" providerId="ADAL" clId="{EC1BCBAB-38D5-4EAC-B020-64A0E9EEA3B9}" dt="2024-01-28T18:27:04.306" v="2101" actId="1076"/>
          <ac:picMkLst>
            <pc:docMk/>
            <pc:sldMk cId="3254516499" sldId="359"/>
            <ac:picMk id="1028" creationId="{C2C88E04-5240-B466-5592-E4F49C2684A4}"/>
          </ac:picMkLst>
        </pc:picChg>
      </pc:sldChg>
      <pc:sldChg chg="addSp modSp new mod">
        <pc:chgData name="Kevin Bouchard" userId="2fc9e66d-ba45-474f-8a9f-7086b34a7d26" providerId="ADAL" clId="{EC1BCBAB-38D5-4EAC-B020-64A0E9EEA3B9}" dt="2024-01-29T01:19:20.456" v="4002" actId="1076"/>
        <pc:sldMkLst>
          <pc:docMk/>
          <pc:sldMk cId="1742293030" sldId="360"/>
        </pc:sldMkLst>
        <pc:spChg chg="mod">
          <ac:chgData name="Kevin Bouchard" userId="2fc9e66d-ba45-474f-8a9f-7086b34a7d26" providerId="ADAL" clId="{EC1BCBAB-38D5-4EAC-B020-64A0E9EEA3B9}" dt="2024-01-28T18:30:57.438" v="2395" actId="20577"/>
          <ac:spMkLst>
            <pc:docMk/>
            <pc:sldMk cId="1742293030" sldId="360"/>
            <ac:spMk id="2" creationId="{04FC8190-2279-B541-3C92-9B9C73A03C36}"/>
          </ac:spMkLst>
        </pc:spChg>
        <pc:spChg chg="mod">
          <ac:chgData name="Kevin Bouchard" userId="2fc9e66d-ba45-474f-8a9f-7086b34a7d26" providerId="ADAL" clId="{EC1BCBAB-38D5-4EAC-B020-64A0E9EEA3B9}" dt="2024-01-29T01:08:32.439" v="4001" actId="6549"/>
          <ac:spMkLst>
            <pc:docMk/>
            <pc:sldMk cId="1742293030" sldId="360"/>
            <ac:spMk id="3" creationId="{09854B8B-447B-C410-1EEA-14F26B8D03A1}"/>
          </ac:spMkLst>
        </pc:spChg>
        <pc:picChg chg="add mod">
          <ac:chgData name="Kevin Bouchard" userId="2fc9e66d-ba45-474f-8a9f-7086b34a7d26" providerId="ADAL" clId="{EC1BCBAB-38D5-4EAC-B020-64A0E9EEA3B9}" dt="2024-01-29T01:19:20.456" v="4002" actId="1076"/>
          <ac:picMkLst>
            <pc:docMk/>
            <pc:sldMk cId="1742293030" sldId="360"/>
            <ac:picMk id="2050" creationId="{9742B4D6-5DCD-C3D1-4DF0-4C9E91D888F5}"/>
          </ac:picMkLst>
        </pc:picChg>
      </pc:sldChg>
      <pc:sldChg chg="addSp modSp new mod">
        <pc:chgData name="Kevin Bouchard" userId="2fc9e66d-ba45-474f-8a9f-7086b34a7d26" providerId="ADAL" clId="{EC1BCBAB-38D5-4EAC-B020-64A0E9EEA3B9}" dt="2024-01-28T18:50:37.261" v="2785" actId="1076"/>
        <pc:sldMkLst>
          <pc:docMk/>
          <pc:sldMk cId="285625333" sldId="361"/>
        </pc:sldMkLst>
        <pc:spChg chg="mod">
          <ac:chgData name="Kevin Bouchard" userId="2fc9e66d-ba45-474f-8a9f-7086b34a7d26" providerId="ADAL" clId="{EC1BCBAB-38D5-4EAC-B020-64A0E9EEA3B9}" dt="2024-01-28T18:39:50.909" v="2552" actId="20577"/>
          <ac:spMkLst>
            <pc:docMk/>
            <pc:sldMk cId="285625333" sldId="361"/>
            <ac:spMk id="2" creationId="{003C832C-E241-DB14-D896-EFCEDEE34854}"/>
          </ac:spMkLst>
        </pc:spChg>
        <pc:spChg chg="mod">
          <ac:chgData name="Kevin Bouchard" userId="2fc9e66d-ba45-474f-8a9f-7086b34a7d26" providerId="ADAL" clId="{EC1BCBAB-38D5-4EAC-B020-64A0E9EEA3B9}" dt="2024-01-28T18:42:31.274" v="2776"/>
          <ac:spMkLst>
            <pc:docMk/>
            <pc:sldMk cId="285625333" sldId="361"/>
            <ac:spMk id="3" creationId="{CF20C0BA-1073-D692-3405-7C4332281EE6}"/>
          </ac:spMkLst>
        </pc:spChg>
        <pc:picChg chg="add mod">
          <ac:chgData name="Kevin Bouchard" userId="2fc9e66d-ba45-474f-8a9f-7086b34a7d26" providerId="ADAL" clId="{EC1BCBAB-38D5-4EAC-B020-64A0E9EEA3B9}" dt="2024-01-28T18:49:57.607" v="2779" actId="1076"/>
          <ac:picMkLst>
            <pc:docMk/>
            <pc:sldMk cId="285625333" sldId="361"/>
            <ac:picMk id="7" creationId="{29DD3A70-ED26-733D-9D5C-3C623DBD201E}"/>
          </ac:picMkLst>
        </pc:picChg>
        <pc:picChg chg="add mod">
          <ac:chgData name="Kevin Bouchard" userId="2fc9e66d-ba45-474f-8a9f-7086b34a7d26" providerId="ADAL" clId="{EC1BCBAB-38D5-4EAC-B020-64A0E9EEA3B9}" dt="2024-01-28T18:50:37.261" v="2785" actId="1076"/>
          <ac:picMkLst>
            <pc:docMk/>
            <pc:sldMk cId="285625333" sldId="361"/>
            <ac:picMk id="9" creationId="{ECAD4A41-9ECE-2954-3F81-09AFEC669BFC}"/>
          </ac:picMkLst>
        </pc:picChg>
      </pc:sldChg>
      <pc:sldChg chg="modSp add mod">
        <pc:chgData name="Kevin Bouchard" userId="2fc9e66d-ba45-474f-8a9f-7086b34a7d26" providerId="ADAL" clId="{EC1BCBAB-38D5-4EAC-B020-64A0E9EEA3B9}" dt="2024-01-28T18:56:44.994" v="3034" actId="20577"/>
        <pc:sldMkLst>
          <pc:docMk/>
          <pc:sldMk cId="3050930377" sldId="362"/>
        </pc:sldMkLst>
        <pc:spChg chg="mod">
          <ac:chgData name="Kevin Bouchard" userId="2fc9e66d-ba45-474f-8a9f-7086b34a7d26" providerId="ADAL" clId="{EC1BCBAB-38D5-4EAC-B020-64A0E9EEA3B9}" dt="2024-01-28T18:56:44.994" v="3034" actId="20577"/>
          <ac:spMkLst>
            <pc:docMk/>
            <pc:sldMk cId="3050930377" sldId="362"/>
            <ac:spMk id="5" creationId="{6A8F982B-CA06-566C-3E36-65E0E7BA8239}"/>
          </ac:spMkLst>
        </pc:spChg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3629972609" sldId="362"/>
        </pc:sldMkLst>
      </pc:sldChg>
      <pc:sldChg chg="modSp new mod">
        <pc:chgData name="Kevin Bouchard" userId="2fc9e66d-ba45-474f-8a9f-7086b34a7d26" providerId="ADAL" clId="{EC1BCBAB-38D5-4EAC-B020-64A0E9EEA3B9}" dt="2024-01-28T19:07:35.751" v="3371" actId="12"/>
        <pc:sldMkLst>
          <pc:docMk/>
          <pc:sldMk cId="1356581084" sldId="363"/>
        </pc:sldMkLst>
        <pc:spChg chg="mod">
          <ac:chgData name="Kevin Bouchard" userId="2fc9e66d-ba45-474f-8a9f-7086b34a7d26" providerId="ADAL" clId="{EC1BCBAB-38D5-4EAC-B020-64A0E9EEA3B9}" dt="2024-01-28T19:06:28.020" v="3368" actId="20577"/>
          <ac:spMkLst>
            <pc:docMk/>
            <pc:sldMk cId="1356581084" sldId="363"/>
            <ac:spMk id="2" creationId="{0384D62E-3C18-5CDC-86B4-3D9C8401D4FE}"/>
          </ac:spMkLst>
        </pc:spChg>
        <pc:spChg chg="mod">
          <ac:chgData name="Kevin Bouchard" userId="2fc9e66d-ba45-474f-8a9f-7086b34a7d26" providerId="ADAL" clId="{EC1BCBAB-38D5-4EAC-B020-64A0E9EEA3B9}" dt="2024-01-28T19:07:35.751" v="3371" actId="12"/>
          <ac:spMkLst>
            <pc:docMk/>
            <pc:sldMk cId="1356581084" sldId="363"/>
            <ac:spMk id="3" creationId="{9EAAA983-9A12-D3AF-7C15-89B90874F353}"/>
          </ac:spMkLst>
        </pc:spChg>
      </pc:sldChg>
      <pc:sldChg chg="add del">
        <pc:chgData name="Kevin Bouchard" userId="2fc9e66d-ba45-474f-8a9f-7086b34a7d26" providerId="ADAL" clId="{EC1BCBAB-38D5-4EAC-B020-64A0E9EEA3B9}" dt="2024-01-28T19:05:48.147" v="3360" actId="47"/>
        <pc:sldMkLst>
          <pc:docMk/>
          <pc:sldMk cId="2498457139" sldId="363"/>
        </pc:sldMkLst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3363190990" sldId="363"/>
        </pc:sldMkLst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3738213265" sldId="364"/>
        </pc:sldMkLst>
      </pc:sldChg>
      <pc:sldChg chg="modSp new mod modNotesTx">
        <pc:chgData name="Kevin Bouchard" userId="2fc9e66d-ba45-474f-8a9f-7086b34a7d26" providerId="ADAL" clId="{EC1BCBAB-38D5-4EAC-B020-64A0E9EEA3B9}" dt="2024-01-29T02:12:01.901" v="5144"/>
        <pc:sldMkLst>
          <pc:docMk/>
          <pc:sldMk cId="3990030782" sldId="364"/>
        </pc:sldMkLst>
        <pc:spChg chg="mod">
          <ac:chgData name="Kevin Bouchard" userId="2fc9e66d-ba45-474f-8a9f-7086b34a7d26" providerId="ADAL" clId="{EC1BCBAB-38D5-4EAC-B020-64A0E9EEA3B9}" dt="2024-01-28T19:10:45.584" v="3638" actId="20577"/>
          <ac:spMkLst>
            <pc:docMk/>
            <pc:sldMk cId="3990030782" sldId="364"/>
            <ac:spMk id="2" creationId="{3CA71252-1B29-D0F6-D9C5-7BA778043C30}"/>
          </ac:spMkLst>
        </pc:spChg>
      </pc:sldChg>
      <pc:sldChg chg="modSp new mod">
        <pc:chgData name="Kevin Bouchard" userId="2fc9e66d-ba45-474f-8a9f-7086b34a7d26" providerId="ADAL" clId="{EC1BCBAB-38D5-4EAC-B020-64A0E9EEA3B9}" dt="2024-01-29T00:55:27.007" v="4000" actId="20577"/>
        <pc:sldMkLst>
          <pc:docMk/>
          <pc:sldMk cId="2570674349" sldId="365"/>
        </pc:sldMkLst>
        <pc:spChg chg="mod">
          <ac:chgData name="Kevin Bouchard" userId="2fc9e66d-ba45-474f-8a9f-7086b34a7d26" providerId="ADAL" clId="{EC1BCBAB-38D5-4EAC-B020-64A0E9EEA3B9}" dt="2024-01-29T00:54:16.136" v="3932" actId="20577"/>
          <ac:spMkLst>
            <pc:docMk/>
            <pc:sldMk cId="2570674349" sldId="365"/>
            <ac:spMk id="2" creationId="{0FEB634D-666A-DF7F-34F8-BFC02847B1B1}"/>
          </ac:spMkLst>
        </pc:spChg>
        <pc:spChg chg="mod">
          <ac:chgData name="Kevin Bouchard" userId="2fc9e66d-ba45-474f-8a9f-7086b34a7d26" providerId="ADAL" clId="{EC1BCBAB-38D5-4EAC-B020-64A0E9EEA3B9}" dt="2024-01-29T00:55:27.007" v="4000" actId="20577"/>
          <ac:spMkLst>
            <pc:docMk/>
            <pc:sldMk cId="2570674349" sldId="365"/>
            <ac:spMk id="3" creationId="{FB9795FD-B206-6055-DA19-31F6290DB3FC}"/>
          </ac:spMkLst>
        </pc:spChg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3689300760" sldId="365"/>
        </pc:sldMkLst>
      </pc:sldChg>
      <pc:sldChg chg="modSp new del mod">
        <pc:chgData name="Kevin Bouchard" userId="2fc9e66d-ba45-474f-8a9f-7086b34a7d26" providerId="ADAL" clId="{EC1BCBAB-38D5-4EAC-B020-64A0E9EEA3B9}" dt="2024-01-29T00:53:36.850" v="3912" actId="47"/>
        <pc:sldMkLst>
          <pc:docMk/>
          <pc:sldMk cId="4197842280" sldId="365"/>
        </pc:sldMkLst>
        <pc:spChg chg="mod">
          <ac:chgData name="Kevin Bouchard" userId="2fc9e66d-ba45-474f-8a9f-7086b34a7d26" providerId="ADAL" clId="{EC1BCBAB-38D5-4EAC-B020-64A0E9EEA3B9}" dt="2024-01-29T00:52:32.597" v="3879" actId="20577"/>
          <ac:spMkLst>
            <pc:docMk/>
            <pc:sldMk cId="4197842280" sldId="365"/>
            <ac:spMk id="2" creationId="{ACC7E4A7-2A19-9289-5B47-97CD16C584BB}"/>
          </ac:spMkLst>
        </pc:spChg>
        <pc:spChg chg="mod">
          <ac:chgData name="Kevin Bouchard" userId="2fc9e66d-ba45-474f-8a9f-7086b34a7d26" providerId="ADAL" clId="{EC1BCBAB-38D5-4EAC-B020-64A0E9EEA3B9}" dt="2024-01-29T00:52:41.214" v="3882" actId="20577"/>
          <ac:spMkLst>
            <pc:docMk/>
            <pc:sldMk cId="4197842280" sldId="365"/>
            <ac:spMk id="3" creationId="{0AF52655-852B-EA3A-EBF7-2D758BADB7F3}"/>
          </ac:spMkLst>
        </pc:spChg>
      </pc:sldChg>
      <pc:sldChg chg="addSp modSp new mod">
        <pc:chgData name="Kevin Bouchard" userId="2fc9e66d-ba45-474f-8a9f-7086b34a7d26" providerId="ADAL" clId="{EC1BCBAB-38D5-4EAC-B020-64A0E9EEA3B9}" dt="2024-01-29T01:30:51.654" v="4478" actId="20577"/>
        <pc:sldMkLst>
          <pc:docMk/>
          <pc:sldMk cId="14881218" sldId="366"/>
        </pc:sldMkLst>
        <pc:spChg chg="mod">
          <ac:chgData name="Kevin Bouchard" userId="2fc9e66d-ba45-474f-8a9f-7086b34a7d26" providerId="ADAL" clId="{EC1BCBAB-38D5-4EAC-B020-64A0E9EEA3B9}" dt="2024-01-29T01:22:59.465" v="4060" actId="20577"/>
          <ac:spMkLst>
            <pc:docMk/>
            <pc:sldMk cId="14881218" sldId="366"/>
            <ac:spMk id="2" creationId="{D6BC8558-6C17-4846-07A1-064D38A90D0B}"/>
          </ac:spMkLst>
        </pc:spChg>
        <pc:spChg chg="mod">
          <ac:chgData name="Kevin Bouchard" userId="2fc9e66d-ba45-474f-8a9f-7086b34a7d26" providerId="ADAL" clId="{EC1BCBAB-38D5-4EAC-B020-64A0E9EEA3B9}" dt="2024-01-29T01:30:10.075" v="4474" actId="20577"/>
          <ac:spMkLst>
            <pc:docMk/>
            <pc:sldMk cId="14881218" sldId="366"/>
            <ac:spMk id="3" creationId="{84061B58-FEED-D445-5E30-259A46E63501}"/>
          </ac:spMkLst>
        </pc:spChg>
        <pc:spChg chg="mod">
          <ac:chgData name="Kevin Bouchard" userId="2fc9e66d-ba45-474f-8a9f-7086b34a7d26" providerId="ADAL" clId="{EC1BCBAB-38D5-4EAC-B020-64A0E9EEA3B9}" dt="2024-01-29T01:30:51.654" v="4478" actId="20577"/>
          <ac:spMkLst>
            <pc:docMk/>
            <pc:sldMk cId="14881218" sldId="366"/>
            <ac:spMk id="4" creationId="{C366C0D5-8146-9905-2176-41C386D3016C}"/>
          </ac:spMkLst>
        </pc:spChg>
        <pc:picChg chg="add mod">
          <ac:chgData name="Kevin Bouchard" userId="2fc9e66d-ba45-474f-8a9f-7086b34a7d26" providerId="ADAL" clId="{EC1BCBAB-38D5-4EAC-B020-64A0E9EEA3B9}" dt="2024-01-29T01:30:32.566" v="4476" actId="1076"/>
          <ac:picMkLst>
            <pc:docMk/>
            <pc:sldMk cId="14881218" sldId="366"/>
            <ac:picMk id="7" creationId="{E2AFF898-82AB-29C8-D659-99D53E6B1AA4}"/>
          </ac:picMkLst>
        </pc:picChg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2589810309" sldId="366"/>
        </pc:sldMkLst>
      </pc:sldChg>
      <pc:sldChg chg="modSp new mod modNotesTx">
        <pc:chgData name="Kevin Bouchard" userId="2fc9e66d-ba45-474f-8a9f-7086b34a7d26" providerId="ADAL" clId="{EC1BCBAB-38D5-4EAC-B020-64A0E9EEA3B9}" dt="2024-01-29T01:50:32.768" v="4997" actId="20577"/>
        <pc:sldMkLst>
          <pc:docMk/>
          <pc:sldMk cId="1182897821" sldId="367"/>
        </pc:sldMkLst>
        <pc:spChg chg="mod">
          <ac:chgData name="Kevin Bouchard" userId="2fc9e66d-ba45-474f-8a9f-7086b34a7d26" providerId="ADAL" clId="{EC1BCBAB-38D5-4EAC-B020-64A0E9EEA3B9}" dt="2024-01-29T01:33:21.541" v="4498"/>
          <ac:spMkLst>
            <pc:docMk/>
            <pc:sldMk cId="1182897821" sldId="367"/>
            <ac:spMk id="2" creationId="{E6887ACD-922C-354B-2738-2AB1BAE62935}"/>
          </ac:spMkLst>
        </pc:spChg>
        <pc:spChg chg="mod">
          <ac:chgData name="Kevin Bouchard" userId="2fc9e66d-ba45-474f-8a9f-7086b34a7d26" providerId="ADAL" clId="{EC1BCBAB-38D5-4EAC-B020-64A0E9EEA3B9}" dt="2024-01-29T01:50:32.768" v="4997" actId="20577"/>
          <ac:spMkLst>
            <pc:docMk/>
            <pc:sldMk cId="1182897821" sldId="367"/>
            <ac:spMk id="3" creationId="{677EEC03-CE60-9532-0263-38F6646FADCB}"/>
          </ac:spMkLst>
        </pc:spChg>
      </pc:sldChg>
      <pc:sldChg chg="del">
        <pc:chgData name="Kevin Bouchard" userId="2fc9e66d-ba45-474f-8a9f-7086b34a7d26" providerId="ADAL" clId="{EC1BCBAB-38D5-4EAC-B020-64A0E9EEA3B9}" dt="2024-01-27T22:50:31.714" v="0" actId="47"/>
        <pc:sldMkLst>
          <pc:docMk/>
          <pc:sldMk cId="3663014424" sldId="367"/>
        </pc:sldMkLst>
      </pc:sldChg>
      <pc:sldChg chg="addSp modSp new mod">
        <pc:chgData name="Kevin Bouchard" userId="2fc9e66d-ba45-474f-8a9f-7086b34a7d26" providerId="ADAL" clId="{EC1BCBAB-38D5-4EAC-B020-64A0E9EEA3B9}" dt="2024-01-29T03:12:42.721" v="6184" actId="20577"/>
        <pc:sldMkLst>
          <pc:docMk/>
          <pc:sldMk cId="1824815088" sldId="368"/>
        </pc:sldMkLst>
        <pc:spChg chg="mod">
          <ac:chgData name="Kevin Bouchard" userId="2fc9e66d-ba45-474f-8a9f-7086b34a7d26" providerId="ADAL" clId="{EC1BCBAB-38D5-4EAC-B020-64A0E9EEA3B9}" dt="2024-01-29T01:52:53.288" v="5041" actId="20577"/>
          <ac:spMkLst>
            <pc:docMk/>
            <pc:sldMk cId="1824815088" sldId="368"/>
            <ac:spMk id="2" creationId="{89D65917-25A0-56D0-6D97-85901749C0EF}"/>
          </ac:spMkLst>
        </pc:spChg>
        <pc:spChg chg="mod">
          <ac:chgData name="Kevin Bouchard" userId="2fc9e66d-ba45-474f-8a9f-7086b34a7d26" providerId="ADAL" clId="{EC1BCBAB-38D5-4EAC-B020-64A0E9EEA3B9}" dt="2024-01-29T03:12:42.721" v="6184" actId="20577"/>
          <ac:spMkLst>
            <pc:docMk/>
            <pc:sldMk cId="1824815088" sldId="368"/>
            <ac:spMk id="3" creationId="{48B97294-0D6E-743F-1D91-B13575C74CAB}"/>
          </ac:spMkLst>
        </pc:spChg>
        <pc:spChg chg="add">
          <ac:chgData name="Kevin Bouchard" userId="2fc9e66d-ba45-474f-8a9f-7086b34a7d26" providerId="ADAL" clId="{EC1BCBAB-38D5-4EAC-B020-64A0E9EEA3B9}" dt="2024-01-29T03:05:04.937" v="5925"/>
          <ac:spMkLst>
            <pc:docMk/>
            <pc:sldMk cId="1824815088" sldId="368"/>
            <ac:spMk id="6" creationId="{C204723F-E3BB-9449-6A10-527A39926166}"/>
          </ac:spMkLst>
        </pc:spChg>
      </pc:sldChg>
      <pc:sldChg chg="addSp modSp new mod">
        <pc:chgData name="Kevin Bouchard" userId="2fc9e66d-ba45-474f-8a9f-7086b34a7d26" providerId="ADAL" clId="{EC1BCBAB-38D5-4EAC-B020-64A0E9EEA3B9}" dt="2024-01-29T02:18:19.669" v="5283" actId="1076"/>
        <pc:sldMkLst>
          <pc:docMk/>
          <pc:sldMk cId="3452065582" sldId="369"/>
        </pc:sldMkLst>
        <pc:spChg chg="mod">
          <ac:chgData name="Kevin Bouchard" userId="2fc9e66d-ba45-474f-8a9f-7086b34a7d26" providerId="ADAL" clId="{EC1BCBAB-38D5-4EAC-B020-64A0E9EEA3B9}" dt="2024-01-29T01:56:31.462" v="5077" actId="20577"/>
          <ac:spMkLst>
            <pc:docMk/>
            <pc:sldMk cId="3452065582" sldId="369"/>
            <ac:spMk id="2" creationId="{CB206900-BFE7-7152-B2A1-998FBF94FE88}"/>
          </ac:spMkLst>
        </pc:spChg>
        <pc:spChg chg="mod">
          <ac:chgData name="Kevin Bouchard" userId="2fc9e66d-ba45-474f-8a9f-7086b34a7d26" providerId="ADAL" clId="{EC1BCBAB-38D5-4EAC-B020-64A0E9EEA3B9}" dt="2024-01-29T02:17:49.382" v="5281" actId="20577"/>
          <ac:spMkLst>
            <pc:docMk/>
            <pc:sldMk cId="3452065582" sldId="369"/>
            <ac:spMk id="3" creationId="{D65D71B1-687B-31F5-43BA-6EAE90B68DCF}"/>
          </ac:spMkLst>
        </pc:spChg>
        <pc:picChg chg="add mod">
          <ac:chgData name="Kevin Bouchard" userId="2fc9e66d-ba45-474f-8a9f-7086b34a7d26" providerId="ADAL" clId="{EC1BCBAB-38D5-4EAC-B020-64A0E9EEA3B9}" dt="2024-01-29T02:18:19.669" v="5283" actId="1076"/>
          <ac:picMkLst>
            <pc:docMk/>
            <pc:sldMk cId="3452065582" sldId="369"/>
            <ac:picMk id="7" creationId="{379B7259-DB8F-6191-C85D-F260376AE034}"/>
          </ac:picMkLst>
        </pc:picChg>
      </pc:sldChg>
      <pc:sldChg chg="addSp delSp modSp new mod">
        <pc:chgData name="Kevin Bouchard" userId="2fc9e66d-ba45-474f-8a9f-7086b34a7d26" providerId="ADAL" clId="{EC1BCBAB-38D5-4EAC-B020-64A0E9EEA3B9}" dt="2024-01-29T02:02:13.089" v="5142" actId="1076"/>
        <pc:sldMkLst>
          <pc:docMk/>
          <pc:sldMk cId="2373844102" sldId="370"/>
        </pc:sldMkLst>
        <pc:spChg chg="mod">
          <ac:chgData name="Kevin Bouchard" userId="2fc9e66d-ba45-474f-8a9f-7086b34a7d26" providerId="ADAL" clId="{EC1BCBAB-38D5-4EAC-B020-64A0E9EEA3B9}" dt="2024-01-29T01:57:15.237" v="5089" actId="20577"/>
          <ac:spMkLst>
            <pc:docMk/>
            <pc:sldMk cId="2373844102" sldId="370"/>
            <ac:spMk id="2" creationId="{F763F597-2718-DD7A-A7E6-32D2BBFD998C}"/>
          </ac:spMkLst>
        </pc:spChg>
        <pc:spChg chg="add del mod">
          <ac:chgData name="Kevin Bouchard" userId="2fc9e66d-ba45-474f-8a9f-7086b34a7d26" providerId="ADAL" clId="{EC1BCBAB-38D5-4EAC-B020-64A0E9EEA3B9}" dt="2024-01-29T02:01:53.315" v="5138" actId="20577"/>
          <ac:spMkLst>
            <pc:docMk/>
            <pc:sldMk cId="2373844102" sldId="370"/>
            <ac:spMk id="3" creationId="{C758C446-1438-4643-C051-7F7D122525A1}"/>
          </ac:spMkLst>
        </pc:spChg>
        <pc:spChg chg="mod">
          <ac:chgData name="Kevin Bouchard" userId="2fc9e66d-ba45-474f-8a9f-7086b34a7d26" providerId="ADAL" clId="{EC1BCBAB-38D5-4EAC-B020-64A0E9EEA3B9}" dt="2024-01-29T01:57:56.033" v="5095"/>
          <ac:spMkLst>
            <pc:docMk/>
            <pc:sldMk cId="2373844102" sldId="370"/>
            <ac:spMk id="4" creationId="{45F8FEAE-A106-4CEB-13D2-F035765BEE2E}"/>
          </ac:spMkLst>
        </pc:spChg>
        <pc:spChg chg="add mod">
          <ac:chgData name="Kevin Bouchard" userId="2fc9e66d-ba45-474f-8a9f-7086b34a7d26" providerId="ADAL" clId="{EC1BCBAB-38D5-4EAC-B020-64A0E9EEA3B9}" dt="2024-01-29T02:00:16.890" v="5098"/>
          <ac:spMkLst>
            <pc:docMk/>
            <pc:sldMk cId="2373844102" sldId="370"/>
            <ac:spMk id="6" creationId="{6BCF08D6-380A-21C2-4CEB-D4DB3602E6FC}"/>
          </ac:spMkLst>
        </pc:spChg>
        <pc:picChg chg="add mod">
          <ac:chgData name="Kevin Bouchard" userId="2fc9e66d-ba45-474f-8a9f-7086b34a7d26" providerId="ADAL" clId="{EC1BCBAB-38D5-4EAC-B020-64A0E9EEA3B9}" dt="2024-01-29T02:02:13.089" v="5142" actId="1076"/>
          <ac:picMkLst>
            <pc:docMk/>
            <pc:sldMk cId="2373844102" sldId="370"/>
            <ac:picMk id="7" creationId="{2A2965FE-3F37-4E52-7642-162B7240F3AF}"/>
          </ac:picMkLst>
        </pc:picChg>
      </pc:sldChg>
      <pc:sldChg chg="addSp delSp modSp new mod modClrScheme chgLayout">
        <pc:chgData name="Kevin Bouchard" userId="2fc9e66d-ba45-474f-8a9f-7086b34a7d26" providerId="ADAL" clId="{EC1BCBAB-38D5-4EAC-B020-64A0E9EEA3B9}" dt="2024-01-29T02:12:38.319" v="5182" actId="20577"/>
        <pc:sldMkLst>
          <pc:docMk/>
          <pc:sldMk cId="763831748" sldId="371"/>
        </pc:sldMkLst>
        <pc:spChg chg="del mod ord">
          <ac:chgData name="Kevin Bouchard" userId="2fc9e66d-ba45-474f-8a9f-7086b34a7d26" providerId="ADAL" clId="{EC1BCBAB-38D5-4EAC-B020-64A0E9EEA3B9}" dt="2024-01-29T02:12:23.932" v="5146" actId="700"/>
          <ac:spMkLst>
            <pc:docMk/>
            <pc:sldMk cId="763831748" sldId="371"/>
            <ac:spMk id="2" creationId="{5CCEBFFF-BE41-878F-BDB6-2177DFD586F3}"/>
          </ac:spMkLst>
        </pc:spChg>
        <pc:spChg chg="del mod ord">
          <ac:chgData name="Kevin Bouchard" userId="2fc9e66d-ba45-474f-8a9f-7086b34a7d26" providerId="ADAL" clId="{EC1BCBAB-38D5-4EAC-B020-64A0E9EEA3B9}" dt="2024-01-29T02:12:23.932" v="5146" actId="700"/>
          <ac:spMkLst>
            <pc:docMk/>
            <pc:sldMk cId="763831748" sldId="371"/>
            <ac:spMk id="3" creationId="{99EF873B-9C47-6ED1-1C9B-615E40093FFB}"/>
          </ac:spMkLst>
        </pc:spChg>
        <pc:spChg chg="mod ord">
          <ac:chgData name="Kevin Bouchard" userId="2fc9e66d-ba45-474f-8a9f-7086b34a7d26" providerId="ADAL" clId="{EC1BCBAB-38D5-4EAC-B020-64A0E9EEA3B9}" dt="2024-01-29T02:12:23.932" v="5146" actId="700"/>
          <ac:spMkLst>
            <pc:docMk/>
            <pc:sldMk cId="763831748" sldId="371"/>
            <ac:spMk id="4" creationId="{4C2898D3-B9D0-CD38-001D-47619B030332}"/>
          </ac:spMkLst>
        </pc:spChg>
        <pc:spChg chg="add mod ord">
          <ac:chgData name="Kevin Bouchard" userId="2fc9e66d-ba45-474f-8a9f-7086b34a7d26" providerId="ADAL" clId="{EC1BCBAB-38D5-4EAC-B020-64A0E9EEA3B9}" dt="2024-01-29T02:12:38.319" v="5182" actId="20577"/>
          <ac:spMkLst>
            <pc:docMk/>
            <pc:sldMk cId="763831748" sldId="371"/>
            <ac:spMk id="5" creationId="{E503DB2F-1DB9-81A1-44D8-43E6B0086C53}"/>
          </ac:spMkLst>
        </pc:spChg>
        <pc:spChg chg="add mod ord">
          <ac:chgData name="Kevin Bouchard" userId="2fc9e66d-ba45-474f-8a9f-7086b34a7d26" providerId="ADAL" clId="{EC1BCBAB-38D5-4EAC-B020-64A0E9EEA3B9}" dt="2024-01-29T02:12:23.932" v="5146" actId="700"/>
          <ac:spMkLst>
            <pc:docMk/>
            <pc:sldMk cId="763831748" sldId="371"/>
            <ac:spMk id="6" creationId="{A0198A04-AAA1-844E-4243-4D9493A8C519}"/>
          </ac:spMkLst>
        </pc:spChg>
      </pc:sldChg>
      <pc:sldChg chg="modSp new mod">
        <pc:chgData name="Kevin Bouchard" userId="2fc9e66d-ba45-474f-8a9f-7086b34a7d26" providerId="ADAL" clId="{EC1BCBAB-38D5-4EAC-B020-64A0E9EEA3B9}" dt="2024-01-29T02:13:54.853" v="5188" actId="20577"/>
        <pc:sldMkLst>
          <pc:docMk/>
          <pc:sldMk cId="836046428" sldId="372"/>
        </pc:sldMkLst>
        <pc:spChg chg="mod">
          <ac:chgData name="Kevin Bouchard" userId="2fc9e66d-ba45-474f-8a9f-7086b34a7d26" providerId="ADAL" clId="{EC1BCBAB-38D5-4EAC-B020-64A0E9EEA3B9}" dt="2024-01-29T02:13:54.853" v="5188" actId="20577"/>
          <ac:spMkLst>
            <pc:docMk/>
            <pc:sldMk cId="836046428" sldId="372"/>
            <ac:spMk id="2" creationId="{A3F1A4FE-9484-85AA-CEE4-31BF9A612A8E}"/>
          </ac:spMkLst>
        </pc:spChg>
      </pc:sldChg>
      <pc:sldChg chg="addSp modSp new mod modAnim modNotesTx">
        <pc:chgData name="Kevin Bouchard" userId="2fc9e66d-ba45-474f-8a9f-7086b34a7d26" providerId="ADAL" clId="{EC1BCBAB-38D5-4EAC-B020-64A0E9EEA3B9}" dt="2024-01-29T03:23:40.681" v="6418"/>
        <pc:sldMkLst>
          <pc:docMk/>
          <pc:sldMk cId="85077638" sldId="373"/>
        </pc:sldMkLst>
        <pc:spChg chg="mod">
          <ac:chgData name="Kevin Bouchard" userId="2fc9e66d-ba45-474f-8a9f-7086b34a7d26" providerId="ADAL" clId="{EC1BCBAB-38D5-4EAC-B020-64A0E9EEA3B9}" dt="2024-01-29T03:13:12.799" v="6209" actId="20577"/>
          <ac:spMkLst>
            <pc:docMk/>
            <pc:sldMk cId="85077638" sldId="373"/>
            <ac:spMk id="2" creationId="{E0AA0514-461B-F290-002F-D6B1CA82C7D0}"/>
          </ac:spMkLst>
        </pc:spChg>
        <pc:spChg chg="mod">
          <ac:chgData name="Kevin Bouchard" userId="2fc9e66d-ba45-474f-8a9f-7086b34a7d26" providerId="ADAL" clId="{EC1BCBAB-38D5-4EAC-B020-64A0E9EEA3B9}" dt="2024-01-29T03:21:34.274" v="6386" actId="1076"/>
          <ac:spMkLst>
            <pc:docMk/>
            <pc:sldMk cId="85077638" sldId="373"/>
            <ac:spMk id="3" creationId="{D3BB402C-DF6E-AA3D-9B7E-FB3929353A78}"/>
          </ac:spMkLst>
        </pc:spChg>
        <pc:spChg chg="mod">
          <ac:chgData name="Kevin Bouchard" userId="2fc9e66d-ba45-474f-8a9f-7086b34a7d26" providerId="ADAL" clId="{EC1BCBAB-38D5-4EAC-B020-64A0E9EEA3B9}" dt="2024-01-29T03:19:48.828" v="6339"/>
          <ac:spMkLst>
            <pc:docMk/>
            <pc:sldMk cId="85077638" sldId="373"/>
            <ac:spMk id="4" creationId="{6B73F858-8E34-3956-1E52-4CC09EE90BB3}"/>
          </ac:spMkLst>
        </pc:spChg>
        <pc:spChg chg="add">
          <ac:chgData name="Kevin Bouchard" userId="2fc9e66d-ba45-474f-8a9f-7086b34a7d26" providerId="ADAL" clId="{EC1BCBAB-38D5-4EAC-B020-64A0E9EEA3B9}" dt="2024-01-29T03:20:35.149" v="6382" actId="11529"/>
          <ac:spMkLst>
            <pc:docMk/>
            <pc:sldMk cId="85077638" sldId="373"/>
            <ac:spMk id="6" creationId="{A3518D1C-2457-3D60-BCE4-D476E946DAF1}"/>
          </ac:spMkLst>
        </pc:spChg>
        <pc:spChg chg="add mod">
          <ac:chgData name="Kevin Bouchard" userId="2fc9e66d-ba45-474f-8a9f-7086b34a7d26" providerId="ADAL" clId="{EC1BCBAB-38D5-4EAC-B020-64A0E9EEA3B9}" dt="2024-01-29T03:21:49.125" v="6391" actId="1076"/>
          <ac:spMkLst>
            <pc:docMk/>
            <pc:sldMk cId="85077638" sldId="373"/>
            <ac:spMk id="7" creationId="{6F1EF12A-7145-9FC9-45D9-D6F23A80D449}"/>
          </ac:spMkLst>
        </pc:spChg>
        <pc:spChg chg="add mod">
          <ac:chgData name="Kevin Bouchard" userId="2fc9e66d-ba45-474f-8a9f-7086b34a7d26" providerId="ADAL" clId="{EC1BCBAB-38D5-4EAC-B020-64A0E9EEA3B9}" dt="2024-01-29T03:21:56.681" v="6393" actId="1076"/>
          <ac:spMkLst>
            <pc:docMk/>
            <pc:sldMk cId="85077638" sldId="373"/>
            <ac:spMk id="8" creationId="{74B31B6B-3FB6-5309-8CCE-F6B256A73B4C}"/>
          </ac:spMkLst>
        </pc:spChg>
        <pc:spChg chg="add mod">
          <ac:chgData name="Kevin Bouchard" userId="2fc9e66d-ba45-474f-8a9f-7086b34a7d26" providerId="ADAL" clId="{EC1BCBAB-38D5-4EAC-B020-64A0E9EEA3B9}" dt="2024-01-29T03:23:25.434" v="6416" actId="1076"/>
          <ac:spMkLst>
            <pc:docMk/>
            <pc:sldMk cId="85077638" sldId="373"/>
            <ac:spMk id="9" creationId="{5C1BD903-4F80-802A-BA4D-65E0CB7143D7}"/>
          </ac:spMkLst>
        </pc:spChg>
        <pc:picChg chg="add mod">
          <ac:chgData name="Kevin Bouchard" userId="2fc9e66d-ba45-474f-8a9f-7086b34a7d26" providerId="ADAL" clId="{EC1BCBAB-38D5-4EAC-B020-64A0E9EEA3B9}" dt="2024-01-29T03:20:19.135" v="6379" actId="1076"/>
          <ac:picMkLst>
            <pc:docMk/>
            <pc:sldMk cId="85077638" sldId="373"/>
            <ac:picMk id="8194" creationId="{6D2E0860-2D9B-4549-BFF4-52FEF6B7E275}"/>
          </ac:picMkLst>
        </pc:picChg>
        <pc:picChg chg="add mod">
          <ac:chgData name="Kevin Bouchard" userId="2fc9e66d-ba45-474f-8a9f-7086b34a7d26" providerId="ADAL" clId="{EC1BCBAB-38D5-4EAC-B020-64A0E9EEA3B9}" dt="2024-01-29T03:20:37.827" v="6383" actId="1076"/>
          <ac:picMkLst>
            <pc:docMk/>
            <pc:sldMk cId="85077638" sldId="373"/>
            <ac:picMk id="8196" creationId="{7BB11A53-50D2-D149-7879-E62684011B6D}"/>
          </ac:picMkLst>
        </pc:picChg>
        <pc:picChg chg="add mod">
          <ac:chgData name="Kevin Bouchard" userId="2fc9e66d-ba45-474f-8a9f-7086b34a7d26" providerId="ADAL" clId="{EC1BCBAB-38D5-4EAC-B020-64A0E9EEA3B9}" dt="2024-01-29T03:21:40.098" v="6389" actId="1076"/>
          <ac:picMkLst>
            <pc:docMk/>
            <pc:sldMk cId="85077638" sldId="373"/>
            <ac:picMk id="8198" creationId="{0C46EAA8-93DC-B111-E927-41B6D43CB2E6}"/>
          </ac:picMkLst>
        </pc:picChg>
        <pc:picChg chg="add mod">
          <ac:chgData name="Kevin Bouchard" userId="2fc9e66d-ba45-474f-8a9f-7086b34a7d26" providerId="ADAL" clId="{EC1BCBAB-38D5-4EAC-B020-64A0E9EEA3B9}" dt="2024-01-29T03:22:47.587" v="6399" actId="1076"/>
          <ac:picMkLst>
            <pc:docMk/>
            <pc:sldMk cId="85077638" sldId="373"/>
            <ac:picMk id="8200" creationId="{924179FF-2D4E-208D-90B6-4CCFCF877A9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6F320B-1789-46EA-8EE9-E625E969702D}" type="datetimeFigureOut">
              <a:rPr lang="fr-FR" smtClean="0"/>
              <a:t>31/01/2024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81695-97AA-4E63-A146-BD82C8637C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0963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2445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3 </a:t>
            </a:r>
            <a:r>
              <a:rPr lang="fr-CA" dirty="0" err="1"/>
              <a:t>neurons</a:t>
            </a:r>
            <a:r>
              <a:rPr lang="fr-CA" dirty="0"/>
              <a:t> cachés (U est 4x3), (W est 3x3)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8515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Améliorer les chiffres verts (gradients)-&gt;V est 3x4</a:t>
            </a:r>
          </a:p>
          <a:p>
            <a:r>
              <a:rPr lang="fr-CA" dirty="0" err="1"/>
              <a:t>Loss</a:t>
            </a:r>
            <a:r>
              <a:rPr lang="fr-CA" dirty="0"/>
              <a:t> </a:t>
            </a:r>
            <a:r>
              <a:rPr lang="fr-CA" dirty="0" err="1"/>
              <a:t>function</a:t>
            </a:r>
            <a:r>
              <a:rPr lang="fr-CA" dirty="0"/>
              <a:t>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32809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Probabilités normalisés!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83083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702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Tau est variable!!!!!!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9063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3365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66463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71202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8694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Pointwise</a:t>
            </a:r>
            <a:r>
              <a:rPr lang="fr-CA" dirty="0"/>
              <a:t>—point à 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2264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1114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Ot</a:t>
            </a:r>
            <a:r>
              <a:rPr lang="fr-CA" dirty="0"/>
              <a:t> est le </a:t>
            </a:r>
            <a:r>
              <a:rPr lang="fr-CA" dirty="0" err="1"/>
              <a:t>ht</a:t>
            </a:r>
            <a:r>
              <a:rPr lang="fr-CA" dirty="0"/>
              <a:t>…</a:t>
            </a:r>
          </a:p>
          <a:p>
            <a:r>
              <a:rPr lang="fr-CA" dirty="0" err="1"/>
              <a:t>Tanh</a:t>
            </a:r>
            <a:r>
              <a:rPr lang="fr-CA" dirty="0"/>
              <a:t> [-1..1]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52274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9153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Tau-temporel!!!</a:t>
            </a:r>
          </a:p>
          <a:p>
            <a:r>
              <a:rPr lang="fr-CA" dirty="0"/>
              <a:t>Dire communément, on parle de séries temporelles!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0815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949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20829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Theta</a:t>
            </a:r>
            <a:r>
              <a:rPr lang="fr-CA" dirty="0"/>
              <a:t> – hyper paramètre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736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Pas d’output. Carré=une unité de temps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20390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37621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Dire qu’un RNN est plusieurs unités en parallèle (e.g. 128)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5478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406744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96735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173382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909010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fr-F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62294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468013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712738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375963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432987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15935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69339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807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empreintes-pieds-%C3%A0-pied-orteils-149398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CA" sz="6600" noProof="0" dirty="0"/>
              <a:t>Machine Learning for data science and business intelligence – 8IAR403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Clr>
                <a:srgbClr val="D34817">
                  <a:lumMod val="75000"/>
                </a:srgbClr>
              </a:buClr>
              <a:defRPr/>
            </a:pPr>
            <a:r>
              <a:rPr lang="en-CA" sz="1900" noProof="0" dirty="0">
                <a:solidFill>
                  <a:prstClr val="black"/>
                </a:solidFill>
                <a:latin typeface="Rockwell" panose="02060603020205020403"/>
              </a:rPr>
              <a:t>By Kévin Bouchard Ph.D.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Professor in artificial intelligence &amp; machine learning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CA" sz="1300" noProof="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Laboratoire</a:t>
            </a: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CA" sz="1300" noProof="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d'Intelligence</a:t>
            </a: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CA" sz="1300" noProof="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Ambiante</a:t>
            </a: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pour la reconnaissance </a:t>
            </a:r>
            <a:r>
              <a:rPr lang="en-CA" sz="1300" noProof="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d'activités</a:t>
            </a: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(LIARA)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Université du Québec à Chicoutimi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www.Kevin-Bouchard.ca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908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5F28F-E397-4D34-8B89-747C86EC9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Recurrence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4480E3-09ED-42AF-B1F8-9022ACECCE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CA" noProof="0" dirty="0"/>
                  <a:t> </a:t>
                </a:r>
                <a:r>
                  <a:rPr lang="en-US" dirty="0"/>
                  <a:t>is the variable that represents the state</a:t>
                </a:r>
                <a:endParaRPr lang="en-CA" noProof="0" dirty="0"/>
              </a:p>
              <a:p>
                <a:pPr lvl="1"/>
                <a:r>
                  <a:rPr lang="en-CA" noProof="0" dirty="0"/>
                  <a:t>The RNN learns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CA" noProof="0" dirty="0"/>
                  <a:t> as a kind of summary</a:t>
                </a:r>
              </a:p>
              <a:p>
                <a:pPr lvl="1"/>
                <a:r>
                  <a:rPr lang="en-US" noProof="0" dirty="0"/>
                  <a:t>It incorporates the information from x over time into the state h</a:t>
                </a:r>
              </a:p>
              <a:p>
                <a:pPr lvl="1"/>
                <a:endParaRPr lang="en-US" noProof="0" dirty="0"/>
              </a:p>
              <a:p>
                <a:r>
                  <a:rPr lang="en-US" noProof="0" dirty="0"/>
                  <a:t>In natural language, for example, the RNN can be used to predict the next word based on the words already read</a:t>
                </a:r>
              </a:p>
              <a:p>
                <a:pPr lvl="1"/>
                <a:r>
                  <a:rPr lang="en-US" noProof="0" dirty="0"/>
                  <a:t>No need to remember all the words in full to predict the next one!</a:t>
                </a:r>
              </a:p>
              <a:p>
                <a:pPr lvl="1"/>
                <a:endParaRPr lang="en-US" noProof="0" dirty="0"/>
              </a:p>
              <a:p>
                <a:pPr lvl="1"/>
                <a:r>
                  <a:rPr lang="en-US" noProof="0" dirty="0"/>
                  <a:t>It associates an arbitrary length sequence</a:t>
                </a:r>
                <a14:m>
                  <m:oMath xmlns:m="http://schemas.openxmlformats.org/officeDocument/2006/math">
                    <m:r>
                      <a:rPr lang="fr-CA" b="0" i="0" noProof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CA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, …, </m:t>
                    </m:r>
                    <m:sSup>
                      <m:sSupPr>
                        <m:ctrlPr>
                          <a:rPr lang="en-CA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CA" noProof="0" dirty="0"/>
                  <a:t> </a:t>
                </a:r>
                <a:r>
                  <a:rPr lang="fr-CA" dirty="0" err="1"/>
                  <a:t>with</a:t>
                </a:r>
                <a:r>
                  <a:rPr lang="fr-CA" dirty="0"/>
                  <a:t> a </a:t>
                </a:r>
                <a:r>
                  <a:rPr lang="fr-CA" dirty="0" err="1"/>
                  <a:t>fixed</a:t>
                </a:r>
                <a:r>
                  <a:rPr lang="fr-CA" dirty="0"/>
                  <a:t>-size </a:t>
                </a:r>
                <a:r>
                  <a:rPr lang="fr-CA" dirty="0" err="1"/>
                  <a:t>vector</a:t>
                </a:r>
                <a:r>
                  <a:rPr lang="en-CA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CA" noProof="0" dirty="0"/>
                  <a:t>!!</a:t>
                </a:r>
              </a:p>
              <a:p>
                <a:pPr lvl="1"/>
                <a:r>
                  <a:rPr lang="en-US" noProof="0" dirty="0"/>
                  <a:t>Necessarily a loss of information!</a:t>
                </a:r>
                <a:endParaRPr lang="en-CA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4480E3-09ED-42AF-B1F8-9022ACECCE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12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618A91-7BE3-4E3B-A761-3DB0061F9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FC1352-8F71-43C0-A7E8-2EADB1840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74015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BCDEB9-64F2-45AB-83CE-635FF4BE0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Recurrence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EA1C9-A187-436A-B924-FC08E4C88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The unfolding of an RNN has two major advantages</a:t>
            </a:r>
          </a:p>
          <a:p>
            <a:pPr marL="457200" indent="-457200">
              <a:buFont typeface="+mj-lt"/>
              <a:buAutoNum type="arabicPeriod"/>
            </a:pPr>
            <a:r>
              <a:rPr lang="en-US" noProof="0" dirty="0"/>
              <a:t>No matter the length of the sequence, the learned model always has the same input size</a:t>
            </a:r>
          </a:p>
          <a:p>
            <a:pPr lvl="1"/>
            <a:r>
              <a:rPr lang="en-US" noProof="0" dirty="0"/>
              <a:t>Specified in terms of transitions from one state to another</a:t>
            </a:r>
          </a:p>
          <a:p>
            <a:pPr lvl="1"/>
            <a:r>
              <a:rPr lang="en-US" noProof="0" dirty="0"/>
              <a:t>Rather than in terms of a history of states (variable size)</a:t>
            </a:r>
            <a:endParaRPr lang="en-CA" noProof="0" dirty="0"/>
          </a:p>
          <a:p>
            <a:pPr marL="457200" indent="-457200">
              <a:buFont typeface="+mj-lt"/>
              <a:buAutoNum type="arabicPeriod"/>
            </a:pPr>
            <a:r>
              <a:rPr lang="en-CA" noProof="0" dirty="0"/>
              <a:t>I</a:t>
            </a:r>
            <a:r>
              <a:rPr lang="en-US" noProof="0" dirty="0"/>
              <a:t>t is possible to use the same transition function f() with the same parameters at each step</a:t>
            </a:r>
          </a:p>
          <a:p>
            <a:pPr lvl="1"/>
            <a:r>
              <a:rPr lang="en-US" noProof="0" dirty="0"/>
              <a:t>No need to learn a model g() for all possible step stages!!!</a:t>
            </a:r>
          </a:p>
          <a:p>
            <a:pPr lvl="1"/>
            <a:r>
              <a:rPr lang="en-US" noProof="0" dirty="0"/>
              <a:t>A single model f()→better generalization!!!"</a:t>
            </a:r>
          </a:p>
          <a:p>
            <a:pPr marL="0" indent="0">
              <a:buNone/>
            </a:pPr>
            <a:endParaRPr lang="en-US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9C35A1-76E2-4224-923D-83C50FE49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3205B5-C139-4844-9E24-C095E72C3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11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83BE30-50EB-4EEC-BA80-58B509D656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rot="18922862">
            <a:off x="8264553" y="5072486"/>
            <a:ext cx="2009163" cy="100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53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RNN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More specifically, an RNN is generally a network that applies a function to an input sequence</a:t>
                </a:r>
              </a:p>
              <a:p>
                <a:pPr lvl="1"/>
                <a:r>
                  <a:rPr lang="en-US" dirty="0"/>
                  <a:t>To produce an output sequence</a:t>
                </a:r>
                <a:r>
                  <a:rPr lang="en-CA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CA" noProof="0" dirty="0"/>
              </a:p>
              <a:p>
                <a:pPr lvl="1"/>
                <a:r>
                  <a:rPr lang="en-US" dirty="0"/>
                  <a:t>While maintaining an internal state</a:t>
                </a:r>
                <a14:m>
                  <m:oMath xmlns:m="http://schemas.openxmlformats.org/officeDocument/2006/math">
                    <m:r>
                      <a:rPr lang="fr-CA" b="0" i="0" noProof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endParaRPr lang="en-CA" noProof="0" dirty="0"/>
              </a:p>
              <a:p>
                <a:pPr lvl="1"/>
                <a:endParaRPr lang="en-CA" noProof="0" dirty="0"/>
              </a:p>
              <a:p>
                <a:r>
                  <a:rPr lang="en-CA" noProof="0" dirty="0"/>
                  <a:t>The simplest RNN is: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CA" b="0" i="1" noProof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b="0" i="0" noProof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  <m:sSup>
                              <m:sSupPr>
                                <m:ctrlPr>
                                  <a:rPr lang="en-CA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b="0" i="1" noProof="0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CA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b="0" i="1" noProof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en-CA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b="0" i="1" noProof="0" smtClean="0">
                                    <a:latin typeface="Cambria Math" panose="02040503050406030204" pitchFamily="18" charset="0"/>
                                  </a:rPr>
                                  <m:t>𝑊h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CA" b="0" i="1" noProof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b="0" i="1" noProof="0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CA" b="0" i="1" noProof="0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func>
                  </m:oMath>
                </a14:m>
                <a:endParaRPr lang="en-CA" b="0" noProof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CA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 noProof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</m:oMath>
                </a14:m>
                <a:endParaRPr lang="en-CA" noProof="0" dirty="0"/>
              </a:p>
              <a:p>
                <a:endParaRPr lang="en-CA" noProof="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03" t="-15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*Image: Blog of </a:t>
            </a:r>
            <a:r>
              <a:rPr lang="fr-CA" dirty="0"/>
              <a:t>Christopher </a:t>
            </a:r>
            <a:r>
              <a:rPr lang="fr-CA" dirty="0" err="1"/>
              <a:t>Olah</a:t>
            </a:r>
            <a:r>
              <a:rPr lang="fr-CA" dirty="0"/>
              <a:t>  – Google Brain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12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3281365"/>
            <a:ext cx="2778596" cy="32870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F4F3D12-B4B7-43C1-B132-37D10EE032E9}"/>
              </a:ext>
            </a:extLst>
          </p:cNvPr>
          <p:cNvSpPr txBox="1"/>
          <p:nvPr/>
        </p:nvSpPr>
        <p:spPr>
          <a:xfrm>
            <a:off x="8662868" y="3127475"/>
            <a:ext cx="1587935" cy="5232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CA" sz="1400" dirty="0" err="1"/>
              <a:t>Prediction</a:t>
            </a:r>
            <a:r>
              <a:rPr lang="fr-CA" sz="1400" dirty="0"/>
              <a:t> </a:t>
            </a:r>
            <a:r>
              <a:rPr lang="fr-CA" sz="1400" dirty="0" err="1"/>
              <a:t>every</a:t>
            </a:r>
            <a:r>
              <a:rPr lang="fr-CA" sz="1400" dirty="0"/>
              <a:t> </a:t>
            </a:r>
          </a:p>
          <a:p>
            <a:r>
              <a:rPr lang="fr-CA" sz="1400" dirty="0"/>
              <a:t>time </a:t>
            </a:r>
            <a:r>
              <a:rPr lang="fr-CA" sz="1400" dirty="0" err="1"/>
              <a:t>step</a:t>
            </a:r>
            <a:endParaRPr lang="fr-CA" sz="14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DD12C00-FC11-442D-9E84-0E140D6E6AC5}"/>
              </a:ext>
            </a:extLst>
          </p:cNvPr>
          <p:cNvCxnSpPr>
            <a:cxnSpLocks/>
          </p:cNvCxnSpPr>
          <p:nvPr/>
        </p:nvCxnSpPr>
        <p:spPr>
          <a:xfrm flipH="1">
            <a:off x="4710836" y="3850548"/>
            <a:ext cx="1385164" cy="41984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8D3F7A5-B4AF-497B-8B2D-1EE5CCD3E954}"/>
              </a:ext>
            </a:extLst>
          </p:cNvPr>
          <p:cNvSpPr txBox="1"/>
          <p:nvPr/>
        </p:nvSpPr>
        <p:spPr>
          <a:xfrm>
            <a:off x="5697400" y="3596074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>
                <a:latin typeface="Ink Free" panose="03080402000500000000" pitchFamily="66" charset="0"/>
              </a:rPr>
              <a:t>Activation</a:t>
            </a:r>
          </a:p>
        </p:txBody>
      </p:sp>
    </p:spTree>
    <p:extLst>
      <p:ext uri="{BB962C8B-B14F-4D97-AF65-F5344CB8AC3E}">
        <p14:creationId xmlns:p14="http://schemas.microsoft.com/office/powerpoint/2010/main" val="168020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RNN -  Unfolding over time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The parameters are propagated over time (or through the sequence)</a:t>
            </a:r>
          </a:p>
          <a:p>
            <a:pPr lvl="1"/>
            <a:r>
              <a:rPr lang="en-US" noProof="0" dirty="0"/>
              <a:t>U is the weight matrix between the inputs and the hidden layer</a:t>
            </a:r>
          </a:p>
          <a:p>
            <a:pPr lvl="1"/>
            <a:r>
              <a:rPr lang="en-US" noProof="0" dirty="0"/>
              <a:t>W is the weight matrix between the units of the hidden layer</a:t>
            </a:r>
          </a:p>
          <a:p>
            <a:pPr lvl="1"/>
            <a:r>
              <a:rPr lang="en-US" noProof="0" dirty="0"/>
              <a:t>V is the weight matrix between the hidden units and the output layer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*Image: Blog of </a:t>
            </a:r>
            <a:r>
              <a:rPr lang="fr-CA" dirty="0"/>
              <a:t>Christopher </a:t>
            </a:r>
            <a:r>
              <a:rPr lang="fr-CA" dirty="0" err="1"/>
              <a:t>Olah</a:t>
            </a:r>
            <a:r>
              <a:rPr lang="fr-CA" dirty="0"/>
              <a:t>  – Google Brain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13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9360" y="3896870"/>
            <a:ext cx="7193280" cy="198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062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67FA1-764B-4CC0-9612-12F50520B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err="1"/>
              <a:t>ExAmple</a:t>
            </a:r>
            <a:endParaRPr lang="en-CA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D3EE0-3A67-4228-80B7-8879B249F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3818123" cy="4050792"/>
          </a:xfrm>
        </p:spPr>
        <p:txBody>
          <a:bodyPr/>
          <a:lstStyle/>
          <a:p>
            <a:r>
              <a:rPr lang="en-US" noProof="0" dirty="0"/>
              <a:t>Character Prediction</a:t>
            </a:r>
          </a:p>
          <a:p>
            <a:r>
              <a:rPr lang="en-US" noProof="0" dirty="0"/>
              <a:t>Vocabulary: [h, e, l, o]</a:t>
            </a:r>
          </a:p>
          <a:p>
            <a:r>
              <a:rPr lang="en-US" noProof="0" dirty="0"/>
              <a:t>Example of training: 'hello'</a:t>
            </a:r>
            <a:endParaRPr lang="en-CA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ECACEF-5790-439F-9C72-DAB1745EB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*</a:t>
            </a:r>
            <a:r>
              <a:rPr lang="fr-FR" dirty="0" err="1"/>
              <a:t>From</a:t>
            </a:r>
            <a:r>
              <a:rPr lang="fr-FR" dirty="0"/>
              <a:t> cs231 U of </a:t>
            </a:r>
            <a:r>
              <a:rPr lang="fr-FR" dirty="0" err="1"/>
              <a:t>Standford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8C6401-D220-4D78-8ADD-5BF2804B2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14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471BCD-509D-4913-8A52-D4C563B40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6839" y="4764025"/>
            <a:ext cx="5511800" cy="137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661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67FA1-764B-4CC0-9612-12F50520B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D3EE0-3A67-4228-80B7-8879B249F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3822910" cy="4050792"/>
          </a:xfrm>
        </p:spPr>
        <p:txBody>
          <a:bodyPr/>
          <a:lstStyle/>
          <a:p>
            <a:r>
              <a:rPr lang="en-US" noProof="0" dirty="0"/>
              <a:t>Character Prediction</a:t>
            </a:r>
          </a:p>
          <a:p>
            <a:r>
              <a:rPr lang="en-US" noProof="0" dirty="0"/>
              <a:t>Vocabulary: [h, e, l, o]</a:t>
            </a:r>
          </a:p>
          <a:p>
            <a:r>
              <a:rPr lang="en-US" noProof="0" dirty="0"/>
              <a:t>Example of training: 'hello'</a:t>
            </a:r>
            <a:endParaRPr lang="en-CA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ECACEF-5790-439F-9C72-DAB1745EB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*</a:t>
            </a:r>
            <a:r>
              <a:rPr lang="fr-FR" dirty="0" err="1"/>
              <a:t>From</a:t>
            </a:r>
            <a:r>
              <a:rPr lang="fr-FR" dirty="0"/>
              <a:t> cs231 U of </a:t>
            </a:r>
            <a:r>
              <a:rPr lang="fr-FR" dirty="0" err="1"/>
              <a:t>Standford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8C6401-D220-4D78-8ADD-5BF2804B2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15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471BCD-509D-4913-8A52-D4C563B40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839" y="4764025"/>
            <a:ext cx="5511800" cy="1375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593E26-1155-43D3-9B6B-3497A5F61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9919" y="3429000"/>
            <a:ext cx="5508721" cy="2730616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252A47-E43E-4C08-93D0-4EF18AC38BE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6052468" y="4150238"/>
            <a:ext cx="626566" cy="2853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76D29F2-CD05-4202-A8E6-B8A24F9DA48B}"/>
              </a:ext>
            </a:extLst>
          </p:cNvPr>
          <p:cNvSpPr txBox="1"/>
          <p:nvPr/>
        </p:nvSpPr>
        <p:spPr>
          <a:xfrm>
            <a:off x="4617332" y="4281658"/>
            <a:ext cx="14351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>
                <a:latin typeface="Ink Free" panose="03080402000500000000" pitchFamily="66" charset="0"/>
              </a:rPr>
              <a:t>Fct d’activation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3375D4-D25F-40CC-94F4-D82E6E3B17A9}"/>
                  </a:ext>
                </a:extLst>
              </p:cNvPr>
              <p:cNvSpPr/>
              <p:nvPr/>
            </p:nvSpPr>
            <p:spPr>
              <a:xfrm>
                <a:off x="9178954" y="3556231"/>
                <a:ext cx="440424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03375D4-D25F-40CC-94F4-D82E6E3B17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78954" y="3556231"/>
                <a:ext cx="4404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5B6051A-D1B4-4905-987D-DDD92765AC97}"/>
                  </a:ext>
                </a:extLst>
              </p:cNvPr>
              <p:cNvSpPr/>
              <p:nvPr/>
            </p:nvSpPr>
            <p:spPr>
              <a:xfrm>
                <a:off x="9945102" y="4466190"/>
                <a:ext cx="416700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5B6051A-D1B4-4905-987D-DDD92765AC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102" y="4466190"/>
                <a:ext cx="416700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ECB7C65-80DC-4D4F-B421-EE263C017E0D}"/>
                  </a:ext>
                </a:extLst>
              </p:cNvPr>
              <p:cNvSpPr/>
              <p:nvPr/>
            </p:nvSpPr>
            <p:spPr>
              <a:xfrm>
                <a:off x="6307430" y="279544"/>
                <a:ext cx="3159583" cy="410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CA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sSup>
                                <m:sSup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𝑊h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ECB7C65-80DC-4D4F-B421-EE263C017E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7430" y="279544"/>
                <a:ext cx="3159583" cy="410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43652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97259CA-6CA0-4F17-B71A-690CB9066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136" y="1738915"/>
            <a:ext cx="5541206" cy="44010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067FA1-764B-4CC0-9612-12F50520B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D3EE0-3A67-4228-80B7-8879B249F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3602688" cy="4050792"/>
          </a:xfrm>
        </p:spPr>
        <p:txBody>
          <a:bodyPr/>
          <a:lstStyle/>
          <a:p>
            <a:r>
              <a:rPr lang="en-US" noProof="0" dirty="0"/>
              <a:t>Character Prediction</a:t>
            </a:r>
          </a:p>
          <a:p>
            <a:r>
              <a:rPr lang="en-US" noProof="0" dirty="0"/>
              <a:t>Vocabulary: [h, e, l, o]</a:t>
            </a:r>
          </a:p>
          <a:p>
            <a:r>
              <a:rPr lang="en-US" noProof="0" dirty="0"/>
              <a:t>Example of training: 'hello'</a:t>
            </a:r>
            <a:endParaRPr lang="en-CA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ECACEF-5790-439F-9C72-DAB1745EB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*</a:t>
            </a:r>
            <a:r>
              <a:rPr lang="fr-FR" dirty="0" err="1"/>
              <a:t>From</a:t>
            </a:r>
            <a:r>
              <a:rPr lang="fr-FR" dirty="0"/>
              <a:t> cs231 U of </a:t>
            </a:r>
            <a:r>
              <a:rPr lang="fr-FR" dirty="0" err="1"/>
              <a:t>Standford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8C6401-D220-4D78-8ADD-5BF2804B2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16</a:t>
            </a:fld>
            <a:endParaRPr lang="fr-FR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3252A47-E43E-4C08-93D0-4EF18AC38BE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589073" y="4150238"/>
            <a:ext cx="1089961" cy="28530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76D29F2-CD05-4202-A8E6-B8A24F9DA48B}"/>
              </a:ext>
            </a:extLst>
          </p:cNvPr>
          <p:cNvSpPr txBox="1"/>
          <p:nvPr/>
        </p:nvSpPr>
        <p:spPr>
          <a:xfrm>
            <a:off x="4617332" y="4281658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1400" b="1" dirty="0">
                <a:latin typeface="Ink Free" panose="03080402000500000000" pitchFamily="66" charset="0"/>
              </a:rPr>
              <a:t>Activation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520B43-B775-4A79-B9D4-77945C6FF3BD}"/>
                  </a:ext>
                </a:extLst>
              </p:cNvPr>
              <p:cNvSpPr/>
              <p:nvPr/>
            </p:nvSpPr>
            <p:spPr>
              <a:xfrm>
                <a:off x="9982200" y="3095539"/>
                <a:ext cx="642106" cy="3879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i="1"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d>
                            <m:d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520B43-B775-4A79-B9D4-77945C6FF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3095539"/>
                <a:ext cx="642106" cy="3879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0B78047-DE0C-4964-8A37-A97D31D8ADCA}"/>
                  </a:ext>
                </a:extLst>
              </p:cNvPr>
              <p:cNvSpPr/>
              <p:nvPr/>
            </p:nvSpPr>
            <p:spPr>
              <a:xfrm>
                <a:off x="9229288" y="3535959"/>
                <a:ext cx="440424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0B78047-DE0C-4964-8A37-A97D31D8A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9288" y="3535959"/>
                <a:ext cx="4404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1B1530B-8B4A-46C0-BFBD-096885A3E1AD}"/>
                  </a:ext>
                </a:extLst>
              </p:cNvPr>
              <p:cNvSpPr/>
              <p:nvPr/>
            </p:nvSpPr>
            <p:spPr>
              <a:xfrm>
                <a:off x="9982200" y="4442394"/>
                <a:ext cx="441846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1B1530B-8B4A-46C0-BFBD-096885A3E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4442394"/>
                <a:ext cx="4418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C68DB87-859E-437E-B25B-E2835D5E4B21}"/>
                  </a:ext>
                </a:extLst>
              </p:cNvPr>
              <p:cNvSpPr/>
              <p:nvPr/>
            </p:nvSpPr>
            <p:spPr>
              <a:xfrm>
                <a:off x="6407706" y="330745"/>
                <a:ext cx="3159583" cy="4101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CA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sSup>
                                <m:sSup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𝑊h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C68DB87-859E-437E-B25B-E2835D5E4B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7706" y="330745"/>
                <a:ext cx="3159583" cy="4101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5D24A1B-CF21-443C-B3D0-44A5CAAC8E45}"/>
                  </a:ext>
                </a:extLst>
              </p:cNvPr>
              <p:cNvSpPr/>
              <p:nvPr/>
            </p:nvSpPr>
            <p:spPr>
              <a:xfrm>
                <a:off x="7274897" y="880023"/>
                <a:ext cx="1425198" cy="38792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i="1"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d>
                            <m:d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5D24A1B-CF21-443C-B3D0-44A5CAAC8E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4897" y="880023"/>
                <a:ext cx="1425198" cy="387927"/>
              </a:xfrm>
              <a:prstGeom prst="rect">
                <a:avLst/>
              </a:prstGeom>
              <a:blipFill>
                <a:blip r:embed="rId8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0911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E7E569-3329-4B0A-BB50-5BDFBFAE0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918" y="-168880"/>
            <a:ext cx="5495424" cy="6441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067FA1-764B-4CC0-9612-12F50520B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3D3EE0-3A67-4228-80B7-8879B249FF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3430284" cy="4050792"/>
          </a:xfrm>
        </p:spPr>
        <p:txBody>
          <a:bodyPr/>
          <a:lstStyle/>
          <a:p>
            <a:r>
              <a:rPr lang="en-US" noProof="0" dirty="0"/>
              <a:t>We can add a </a:t>
            </a:r>
            <a:r>
              <a:rPr lang="en-US" noProof="0" dirty="0" err="1"/>
              <a:t>Softmax</a:t>
            </a:r>
            <a:r>
              <a:rPr lang="en-US" noProof="0" dirty="0"/>
              <a:t> (prob=1)</a:t>
            </a:r>
          </a:p>
          <a:p>
            <a:r>
              <a:rPr lang="en-US" noProof="0" dirty="0"/>
              <a:t>Not for training</a:t>
            </a:r>
            <a:endParaRPr lang="en-CA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ECACEF-5790-439F-9C72-DAB1745EB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*</a:t>
            </a:r>
            <a:r>
              <a:rPr lang="fr-FR" dirty="0" err="1"/>
              <a:t>From</a:t>
            </a:r>
            <a:r>
              <a:rPr lang="fr-FR" dirty="0"/>
              <a:t> cs231 U of </a:t>
            </a:r>
            <a:r>
              <a:rPr lang="fr-FR" dirty="0" err="1"/>
              <a:t>Standford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8C6401-D220-4D78-8ADD-5BF2804B2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520B43-B775-4A79-B9D4-77945C6FF3BD}"/>
                  </a:ext>
                </a:extLst>
              </p:cNvPr>
              <p:cNvSpPr/>
              <p:nvPr/>
            </p:nvSpPr>
            <p:spPr>
              <a:xfrm>
                <a:off x="9982200" y="3095539"/>
                <a:ext cx="642106" cy="38792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i="1"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d>
                            <m:d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520B43-B775-4A79-B9D4-77945C6FF3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200" y="3095539"/>
                <a:ext cx="642106" cy="3879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0B78047-DE0C-4964-8A37-A97D31D8ADCA}"/>
                  </a:ext>
                </a:extLst>
              </p:cNvPr>
              <p:cNvSpPr/>
              <p:nvPr/>
            </p:nvSpPr>
            <p:spPr>
              <a:xfrm>
                <a:off x="9254455" y="3552737"/>
                <a:ext cx="440424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0B78047-DE0C-4964-8A37-A97D31D8AD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4455" y="3552737"/>
                <a:ext cx="440424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1B1530B-8B4A-46C0-BFBD-096885A3E1AD}"/>
                  </a:ext>
                </a:extLst>
              </p:cNvPr>
              <p:cNvSpPr/>
              <p:nvPr/>
            </p:nvSpPr>
            <p:spPr>
              <a:xfrm>
                <a:off x="10007346" y="4435545"/>
                <a:ext cx="441846" cy="36933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1B1530B-8B4A-46C0-BFBD-096885A3E1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7346" y="4435545"/>
                <a:ext cx="44184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67319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E2D3DCD-4716-40AA-90C0-6F2F9F116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7620" y="-1"/>
            <a:ext cx="1220724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Picture 8" descr="Vibrant multicolour checkered floor design">
            <a:extLst>
              <a:ext uri="{FF2B5EF4-FFF2-40B4-BE49-F238E27FC236}">
                <a16:creationId xmlns:a16="http://schemas.microsoft.com/office/drawing/2014/main" id="{C4985328-C3C9-5668-0485-2A89D57EF7C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6667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37BACED-9574-4AAE-9D04-5100308350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7366"/>
            <a:ext cx="12192000" cy="2610465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051560" y="4355692"/>
            <a:ext cx="9085940" cy="147222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400" noProof="0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RNN </a:t>
            </a:r>
            <a:r>
              <a:rPr lang="en-US" sz="7400" dirty="0">
                <a:blipFill dpi="0" rotWithShape="1">
                  <a:blip r:embed="rId5"/>
                  <a:srcRect/>
                  <a:tile tx="6350" ty="-127000" sx="65000" sy="64000" flip="none" algn="tl"/>
                </a:blipFill>
              </a:rPr>
              <a:t>Applications</a:t>
            </a:r>
            <a:endParaRPr lang="en-US" sz="7400" noProof="0" dirty="0">
              <a:blipFill dpi="0" rotWithShape="1">
                <a:blip r:embed="rId5"/>
                <a:srcRect/>
                <a:tile tx="6350" ty="-127000" sx="65000" sy="64000" flip="none" algn="tl"/>
              </a:blipFill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1069848" y="5908302"/>
            <a:ext cx="9052560" cy="36448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endParaRPr lang="en-US" sz="220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A08BC01-A289-44B6-9133-2814052F9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9CD65F9-B9FF-4981-AB43-F25748584E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782EC907-6C80-4890-9ECB-3019DBC4DF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191893" y="5331907"/>
            <a:ext cx="119386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2602D6-36C8-4247-8F95-FE9D8C4F108F}" type="slidenum">
              <a:rPr lang="en-US" smtClean="0"/>
              <a:pPr>
                <a:spcAft>
                  <a:spcPts val="600"/>
                </a:spcAft>
              </a:pPr>
              <a:t>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100" kern="120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29892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Music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Task: Recognizing the musical genre from music scores.</a:t>
            </a:r>
          </a:p>
          <a:p>
            <a:r>
              <a:rPr lang="en-US" noProof="0" dirty="0"/>
              <a:t>Training Data: There are 500 music scores with varying durations.</a:t>
            </a:r>
          </a:p>
          <a:p>
            <a:r>
              <a:rPr lang="en-US" noProof="0" dirty="0"/>
              <a:t>Input (x): Music scores.</a:t>
            </a:r>
          </a:p>
          <a:p>
            <a:r>
              <a:rPr lang="en-US" noProof="0" dirty="0"/>
              <a:t>Output Classes: There are three classes: Blues, Rock, and Classical.</a:t>
            </a:r>
          </a:p>
          <a:p>
            <a:r>
              <a:rPr lang="en-US" noProof="0" dirty="0"/>
              <a:t>Corresponding Labels (c):</a:t>
            </a:r>
          </a:p>
          <a:p>
            <a:pPr lvl="1"/>
            <a:r>
              <a:rPr lang="en-US" noProof="0" dirty="0"/>
              <a:t>Blues: (1, 0, 0)</a:t>
            </a:r>
          </a:p>
          <a:p>
            <a:pPr lvl="1"/>
            <a:r>
              <a:rPr lang="en-US" noProof="0" dirty="0"/>
              <a:t>Rock: (0, 1, 0)</a:t>
            </a:r>
          </a:p>
          <a:p>
            <a:pPr lvl="1"/>
            <a:r>
              <a:rPr lang="en-US" noProof="0" dirty="0"/>
              <a:t>Classical: (0, 0, 1)</a:t>
            </a:r>
            <a:endParaRPr lang="en-CA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*Example </a:t>
            </a:r>
            <a:r>
              <a:rPr lang="fr-FR" dirty="0" err="1"/>
              <a:t>from</a:t>
            </a:r>
            <a:r>
              <a:rPr lang="fr-FR" dirty="0"/>
              <a:t> MILA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19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7675" y="4413655"/>
            <a:ext cx="4010025" cy="67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08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omputer generated image of a multi-layered cube&#10;&#10;Description automatically generated">
            <a:extLst>
              <a:ext uri="{FF2B5EF4-FFF2-40B4-BE49-F238E27FC236}">
                <a16:creationId xmlns:a16="http://schemas.microsoft.com/office/drawing/2014/main" id="{3F85A3C9-6186-A034-1DD7-64FF684196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86" b="13065"/>
          <a:stretch/>
        </p:blipFill>
        <p:spPr>
          <a:xfrm>
            <a:off x="20" y="10"/>
            <a:ext cx="12191980" cy="685798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F79FF99C-BAA9-404F-9C96-6DD456B4F7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49C44AFD-C72D-4D9C-84C6-73E615CED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blipFill dpi="0" rotWithShape="1">
            <a:blip r:embed="rId4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228327-13A8-899D-2B04-A6C988157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232046"/>
            <a:ext cx="10058400" cy="889362"/>
          </a:xfr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CA" noProof="0" dirty="0"/>
              <a:t>Summary</a:t>
            </a:r>
            <a:r>
              <a:rPr lang="en-CA" noProof="0" dirty="0">
                <a:solidFill>
                  <a:schemeClr val="bg1"/>
                </a:solidFill>
              </a:rPr>
              <a:t> </a:t>
            </a:r>
            <a:r>
              <a:rPr lang="en-CA" noProof="0" dirty="0"/>
              <a:t>of lesson #20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C344546-A92B-2CAD-4D16-B1E952698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2297394"/>
          </a:xfrm>
          <a:solidFill>
            <a:schemeClr val="tx1">
              <a:alpha val="5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marL="0" marR="0" lvl="0" indent="0" fontAlgn="auto">
              <a:spcAft>
                <a:spcPts val="0"/>
              </a:spcAft>
              <a:buNone/>
              <a:tabLst/>
              <a:defRPr/>
            </a:pPr>
            <a:r>
              <a:rPr kumimoji="0" lang="en-CA" b="1" i="0" u="none" strike="noStrike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You will learn about:</a:t>
            </a:r>
          </a:p>
          <a:p>
            <a:pPr>
              <a:defRPr/>
            </a:pPr>
            <a:r>
              <a:rPr lang="en-CA" noProof="0" dirty="0">
                <a:solidFill>
                  <a:schemeClr val="bg1"/>
                </a:solidFill>
              </a:rPr>
              <a:t>A type of network adapted to data with temporal information</a:t>
            </a:r>
          </a:p>
          <a:p>
            <a:pPr>
              <a:defRPr/>
            </a:pPr>
            <a:r>
              <a:rPr lang="en-CA" dirty="0">
                <a:solidFill>
                  <a:schemeClr val="bg1"/>
                </a:solidFill>
              </a:rPr>
              <a:t>How to model various size of input and output</a:t>
            </a:r>
          </a:p>
          <a:p>
            <a:pPr>
              <a:defRPr/>
            </a:pPr>
            <a:r>
              <a:rPr lang="en-CA" noProof="0" dirty="0">
                <a:solidFill>
                  <a:schemeClr val="bg1"/>
                </a:solidFill>
              </a:rPr>
              <a:t>Special </a:t>
            </a:r>
            <a:r>
              <a:rPr lang="en-CA" noProof="0">
                <a:solidFill>
                  <a:schemeClr val="bg1"/>
                </a:solidFill>
              </a:rPr>
              <a:t>units called LSTM</a:t>
            </a:r>
            <a:endParaRPr lang="en-CA" noProof="0" dirty="0">
              <a:solidFill>
                <a:schemeClr val="bg1"/>
              </a:solidFill>
            </a:endParaRPr>
          </a:p>
          <a:p>
            <a:pPr>
              <a:defRPr/>
            </a:pPr>
            <a:endParaRPr lang="en-CA" noProof="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4B92C-9A35-5C0C-5B6E-0B867BC3B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D25B14F-36E0-41E8-956F-CABEF1ADD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4AFB9EA5-DE4D-4E6B-A302-F55174E4B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6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44092F4-4D9B-4D0A-8832-C29E786F8F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3C90C-3F0C-4C32-6941-115616C45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fld id="{622602D6-36C8-4247-8F95-FE9D8C4F108F}" type="slidenum">
              <a:rPr lang="en-US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000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*Example </a:t>
            </a:r>
            <a:r>
              <a:rPr lang="fr-FR" dirty="0" err="1"/>
              <a:t>from</a:t>
            </a:r>
            <a:r>
              <a:rPr lang="fr-FR" dirty="0"/>
              <a:t> MILA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20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509744"/>
            <a:ext cx="9144000" cy="437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45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209801" y="2121408"/>
                <a:ext cx="3400299" cy="405079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𝑒𝑛𝑡𝑟𝑜𝑝𝑖𝑒</m:t>
                    </m:r>
                    <m:d>
                      <m:dPr>
                        <m:ctrlPr>
                          <a:rPr lang="en-CA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𝜏</m:t>
                            </m:r>
                          </m:sup>
                        </m:sSup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CA" b="0" noProof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CA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p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𝑠𝑜𝑓𝑡𝑚𝑎𝑥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p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A" noProof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r>
                          <a:rPr lang="en-CA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sup>
                    </m:sSup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CA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tanh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CA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</m:sup>
                    </m:sSup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sSup>
                      <m:sSupPr>
                        <m:ctrlP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p>
                        <m:d>
                          <m:dPr>
                            <m:ctrlPr>
                              <a:rPr lang="en-CA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A" noProof="0" dirty="0"/>
              </a:p>
              <a:p>
                <a:endParaRPr lang="en-CA" noProof="0" dirty="0"/>
              </a:p>
              <a:p>
                <a:r>
                  <a:rPr lang="en-CA" noProof="0" dirty="0"/>
                  <a:t>b, c, d are bias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09801" y="2121408"/>
                <a:ext cx="3400299" cy="4050792"/>
              </a:xfrm>
              <a:blipFill>
                <a:blip r:embed="rId3"/>
                <a:stretch>
                  <a:fillRect l="-89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*Example </a:t>
            </a:r>
            <a:r>
              <a:rPr lang="fr-FR" dirty="0" err="1"/>
              <a:t>from</a:t>
            </a:r>
            <a:r>
              <a:rPr lang="fr-FR" dirty="0"/>
              <a:t> MILA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21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100" y="2121408"/>
            <a:ext cx="5057901" cy="3513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ED47D5-DD06-B61E-2FA7-3FF78C8966B9}"/>
              </a:ext>
            </a:extLst>
          </p:cNvPr>
          <p:cNvSpPr/>
          <p:nvPr/>
        </p:nvSpPr>
        <p:spPr>
          <a:xfrm>
            <a:off x="5433738" y="2034660"/>
            <a:ext cx="4054957" cy="12782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97153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55CB6-FAF1-4A2C-AD89-6DB9FDF5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Examples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F5578E5-10D9-4EF3-B94A-C20BB5DEE9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33" b="27928"/>
          <a:stretch/>
        </p:blipFill>
        <p:spPr>
          <a:xfrm>
            <a:off x="1454301" y="2034075"/>
            <a:ext cx="9283398" cy="429861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8285A9-D663-4078-BC70-BEEC7A270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65DF35-74D6-4CB9-B003-0FCF96A57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74173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F36E535-9FA5-4388-BFC3-01401A6D4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54" b="23154"/>
          <a:stretch/>
        </p:blipFill>
        <p:spPr>
          <a:xfrm>
            <a:off x="1532570" y="3110300"/>
            <a:ext cx="8974984" cy="3674751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CAE433-7284-44D9-9D32-A91BC7F2D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Examples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B0C84-F01B-4513-99BB-999BF9F16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0F24D6-644B-431C-9FDE-D247FA11E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23</a:t>
            </a:fld>
            <a:endParaRPr lang="fr-F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6507DC-B289-43E5-8521-1777F6943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270" y="662731"/>
            <a:ext cx="5488349" cy="30742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72132CD-795B-4E6E-92B4-961F86184D19}"/>
              </a:ext>
            </a:extLst>
          </p:cNvPr>
          <p:cNvSpPr txBox="1"/>
          <p:nvPr/>
        </p:nvSpPr>
        <p:spPr>
          <a:xfrm>
            <a:off x="5638801" y="297180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0697921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7B25-2EE3-4CFD-9AFD-9203DB3ED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BD89A-CDA0-4251-A6B5-98E18EE81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36C51-E40C-466A-9F3F-CFB3D79D1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0E287-FD10-4944-83FF-D6CB57368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24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858BD1-E6AE-441A-B34C-B746C5AD1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1" y="1610686"/>
            <a:ext cx="6149343" cy="518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75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7B25-2EE3-4CFD-9AFD-9203DB3ED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err="1"/>
              <a:t>Exemples</a:t>
            </a:r>
            <a:endParaRPr lang="en-CA" noProof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BD89A-CDA0-4251-A6B5-98E18EE81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36C51-E40C-466A-9F3F-CFB3D79D1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0E287-FD10-4944-83FF-D6CB57368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25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C4C51-B1A3-4695-BCEE-8A00140C1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537" y="1680854"/>
            <a:ext cx="8850721" cy="51055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B73B12C-DD50-4955-8BAB-921ECAAA8393}"/>
                  </a:ext>
                </a:extLst>
              </p:cNvPr>
              <p:cNvSpPr/>
              <p:nvPr/>
            </p:nvSpPr>
            <p:spPr>
              <a:xfrm>
                <a:off x="6252730" y="4290971"/>
                <a:ext cx="3668651" cy="4101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CA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sSup>
                                <m:sSup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𝑊h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DB73B12C-DD50-4955-8BAB-921ECAAA83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730" y="4290971"/>
                <a:ext cx="3668651" cy="4101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CC24D76E-76F0-433F-A872-5D1A32C29FF1}"/>
              </a:ext>
            </a:extLst>
          </p:cNvPr>
          <p:cNvSpPr txBox="1"/>
          <p:nvPr/>
        </p:nvSpPr>
        <p:spPr>
          <a:xfrm>
            <a:off x="6164644" y="3894206"/>
            <a:ext cx="11561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dirty="0" err="1"/>
              <a:t>Before</a:t>
            </a:r>
            <a:r>
              <a:rPr lang="fr-CA" dirty="0"/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C44B311-DC0D-480E-A578-EA1082C5E504}"/>
              </a:ext>
            </a:extLst>
          </p:cNvPr>
          <p:cNvSpPr txBox="1"/>
          <p:nvPr/>
        </p:nvSpPr>
        <p:spPr>
          <a:xfrm>
            <a:off x="6252729" y="5144977"/>
            <a:ext cx="17014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CA" dirty="0" err="1"/>
              <a:t>Now</a:t>
            </a:r>
            <a:r>
              <a:rPr lang="fr-CA" dirty="0"/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657B493-500A-45EE-B761-A9E47E2E6F41}"/>
                  </a:ext>
                </a:extLst>
              </p:cNvPr>
              <p:cNvSpPr/>
              <p:nvPr/>
            </p:nvSpPr>
            <p:spPr>
              <a:xfrm>
                <a:off x="6252729" y="5462597"/>
                <a:ext cx="4876665" cy="4101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FR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fr-CA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fr-CA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  <m:sSup>
                                <m:sSup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𝑊h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CA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fr-CA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𝑄𝑣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657B493-500A-45EE-B761-A9E47E2E6F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729" y="5462597"/>
                <a:ext cx="4876665" cy="410177"/>
              </a:xfrm>
              <a:prstGeom prst="rect">
                <a:avLst/>
              </a:prstGeom>
              <a:blipFill>
                <a:blip r:embed="rId5"/>
                <a:stretch>
                  <a:fillRect b="-746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639A4FD-2822-4207-ACB6-86E605BAFAD4}"/>
              </a:ext>
            </a:extLst>
          </p:cNvPr>
          <p:cNvSpPr txBox="1"/>
          <p:nvPr/>
        </p:nvSpPr>
        <p:spPr>
          <a:xfrm>
            <a:off x="3667388" y="4873733"/>
            <a:ext cx="55730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Q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D912E2-C963-4259-ACC4-2616501256CB}"/>
              </a:ext>
            </a:extLst>
          </p:cNvPr>
          <p:cNvSpPr txBox="1"/>
          <p:nvPr/>
        </p:nvSpPr>
        <p:spPr>
          <a:xfrm>
            <a:off x="8389125" y="1740340"/>
            <a:ext cx="11561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36430728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4C7B25-2EE3-4CFD-9AFD-9203DB3ED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EBD89A-CDA0-4251-A6B5-98E18EE81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D36C51-E40C-466A-9F3F-CFB3D79D1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0E287-FD10-4944-83FF-D6CB57368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26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6C4C51-B1A3-4695-BCEE-8A00140C1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3537" y="1680854"/>
            <a:ext cx="8850721" cy="51055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C24D76E-76F0-433F-A872-5D1A32C29FF1}"/>
              </a:ext>
            </a:extLst>
          </p:cNvPr>
          <p:cNvSpPr txBox="1"/>
          <p:nvPr/>
        </p:nvSpPr>
        <p:spPr>
          <a:xfrm>
            <a:off x="6164307" y="3964462"/>
            <a:ext cx="5002502" cy="203132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39A4FD-2822-4207-ACB6-86E605BAFAD4}"/>
              </a:ext>
            </a:extLst>
          </p:cNvPr>
          <p:cNvSpPr txBox="1"/>
          <p:nvPr/>
        </p:nvSpPr>
        <p:spPr>
          <a:xfrm>
            <a:off x="3667388" y="4873733"/>
            <a:ext cx="55730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fr-CA" dirty="0"/>
              <a:t>Q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9D912E2-C963-4259-ACC4-2616501256CB}"/>
              </a:ext>
            </a:extLst>
          </p:cNvPr>
          <p:cNvSpPr txBox="1"/>
          <p:nvPr/>
        </p:nvSpPr>
        <p:spPr>
          <a:xfrm>
            <a:off x="8389125" y="1740340"/>
            <a:ext cx="11561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9CFD67-78F1-47B7-99CA-3E482C831F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080" y="3414310"/>
            <a:ext cx="2355333" cy="333212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45C2292-C8CA-498D-B991-3AC217C0E895}"/>
              </a:ext>
            </a:extLst>
          </p:cNvPr>
          <p:cNvSpPr txBox="1"/>
          <p:nvPr/>
        </p:nvSpPr>
        <p:spPr>
          <a:xfrm>
            <a:off x="8038051" y="4181913"/>
            <a:ext cx="3447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Prediction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 the </a:t>
            </a:r>
            <a:r>
              <a:rPr lang="fr-CA" dirty="0" err="1"/>
              <a:t>token</a:t>
            </a:r>
            <a:r>
              <a:rPr lang="fr-CA" dirty="0"/>
              <a:t> &lt;END&gt;</a:t>
            </a:r>
          </a:p>
          <a:p>
            <a:r>
              <a:rPr lang="fr-CA" dirty="0">
                <a:sym typeface="Wingdings" panose="05000000000000000000" pitchFamily="2" charset="2"/>
              </a:rPr>
              <a:t></a:t>
            </a:r>
            <a:r>
              <a:rPr lang="fr-CA" dirty="0" err="1">
                <a:sym typeface="Wingdings" panose="05000000000000000000" pitchFamily="2" charset="2"/>
              </a:rPr>
              <a:t>We</a:t>
            </a:r>
            <a:r>
              <a:rPr lang="fr-CA" dirty="0">
                <a:sym typeface="Wingdings" panose="05000000000000000000" pitchFamily="2" charset="2"/>
              </a:rPr>
              <a:t> can end the </a:t>
            </a:r>
            <a:r>
              <a:rPr lang="fr-CA" dirty="0" err="1">
                <a:sym typeface="Wingdings" panose="05000000000000000000" pitchFamily="2" charset="2"/>
              </a:rPr>
              <a:t>subtitling</a:t>
            </a:r>
            <a:r>
              <a:rPr lang="fr-CA" dirty="0">
                <a:sym typeface="Wingdings" panose="05000000000000000000" pitchFamily="2" charset="2"/>
              </a:rPr>
              <a:t>!</a:t>
            </a:r>
            <a:endParaRPr lang="fr-CA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F8B596-BAFC-4E51-AA1F-0FFDB5FB0AA5}"/>
              </a:ext>
            </a:extLst>
          </p:cNvPr>
          <p:cNvCxnSpPr/>
          <p:nvPr/>
        </p:nvCxnSpPr>
        <p:spPr>
          <a:xfrm>
            <a:off x="5487799" y="4005743"/>
            <a:ext cx="310393" cy="172393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71479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6F1DD-87A8-40D2-BED3-D61BCCBD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3EF7B-13A9-45DD-A0B7-39E1E2C17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/>
              <a:t>Some good results: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063FC-4B7B-423E-A37F-7A7EB2ED9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2E16F-7AF1-49A3-B5B6-194F6016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27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B8F1DF-0B71-46C0-948A-84303B6E3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809" y="2433921"/>
            <a:ext cx="8548382" cy="3788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3694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36F1DD-87A8-40D2-BED3-D61BCCBDE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3EF7B-13A9-45DD-A0B7-39E1E2C17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/>
              <a:t>Some not so good…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D063FC-4B7B-423E-A37F-7A7EB2ED9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62E16F-7AF1-49A3-B5B6-194F60166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28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CEE2C4-478F-494F-AA3E-811BC56CF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396" y="2724306"/>
            <a:ext cx="7658958" cy="344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323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499CD-3AC2-4F90-897B-CFC000CF3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Special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85AB7F-B6E5-486E-8EC9-4A9514D92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The module in a standard RNN contains a single layer</a:t>
            </a:r>
            <a:endParaRPr lang="en-CA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439BCB-995A-4592-809C-E3F354BD4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*Image: Blog of </a:t>
            </a:r>
            <a:r>
              <a:rPr lang="fr-CA" dirty="0"/>
              <a:t>Christopher </a:t>
            </a:r>
            <a:r>
              <a:rPr lang="fr-CA" dirty="0" err="1"/>
              <a:t>Olah</a:t>
            </a:r>
            <a:r>
              <a:rPr lang="fr-CA" dirty="0"/>
              <a:t>  – Google Brain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82AE1-8C94-4FE6-928E-18EFAEA06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29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678D3A-5C2F-4441-BA4A-A6583C6FD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995" y="2808542"/>
            <a:ext cx="6734175" cy="26765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762125B-8E65-48FC-BF0B-FE49F1982587}"/>
                  </a:ext>
                </a:extLst>
              </p:cNvPr>
              <p:cNvSpPr/>
              <p:nvPr/>
            </p:nvSpPr>
            <p:spPr>
              <a:xfrm>
                <a:off x="4312124" y="2845965"/>
                <a:ext cx="541089" cy="45510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CA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12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fr-CA" sz="1200" dirty="0"/>
              </a:p>
            </p:txBody>
          </p:sp>
        </mc:Choice>
        <mc:Fallback xmlns=""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8762125B-8E65-48FC-BF0B-FE49F19825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2124" y="2845965"/>
                <a:ext cx="541089" cy="4551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FA68081-F061-4F1A-BC40-152922B5D0F5}"/>
                  </a:ext>
                </a:extLst>
              </p:cNvPr>
              <p:cNvSpPr/>
              <p:nvPr/>
            </p:nvSpPr>
            <p:spPr>
              <a:xfrm>
                <a:off x="6448521" y="2831284"/>
                <a:ext cx="541089" cy="45510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CA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1200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fr-CA" sz="1200" dirty="0"/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9FA68081-F061-4F1A-BC40-152922B5D0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521" y="2831284"/>
                <a:ext cx="541089" cy="4551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EEA8E3D-569F-4285-8369-C8122B838F02}"/>
                  </a:ext>
                </a:extLst>
              </p:cNvPr>
              <p:cNvSpPr/>
              <p:nvPr/>
            </p:nvSpPr>
            <p:spPr>
              <a:xfrm>
                <a:off x="8635739" y="2830193"/>
                <a:ext cx="541089" cy="455103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CA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1200" i="1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</m:oMath>
                  </m:oMathPara>
                </a14:m>
                <a:endParaRPr lang="fr-CA" sz="1200" dirty="0"/>
              </a:p>
            </p:txBody>
          </p:sp>
        </mc:Choice>
        <mc:Fallback xmlns="">
          <p:sp>
            <p:nvSpPr>
              <p:cNvPr id="10" name="Oval 9">
                <a:extLst>
                  <a:ext uri="{FF2B5EF4-FFF2-40B4-BE49-F238E27FC236}">
                    <a16:creationId xmlns:a16="http://schemas.microsoft.com/office/drawing/2014/main" id="{6EEA8E3D-569F-4285-8369-C8122B838F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739" y="2830193"/>
                <a:ext cx="541089" cy="45510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34198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5400" noProof="0" dirty="0"/>
              <a:t>Recurrent Neural Network</a:t>
            </a:r>
            <a:endParaRPr lang="en-CA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CA" sz="2400" i="1" noProof="0" dirty="0"/>
                  <a:t>Recurrent Neural Network</a:t>
                </a:r>
                <a:r>
                  <a:rPr lang="en-CA" sz="2400" noProof="0" dirty="0"/>
                  <a:t> (RNN) - 1980</a:t>
                </a:r>
              </a:p>
              <a:p>
                <a:r>
                  <a:rPr lang="en-CA" noProof="0" dirty="0"/>
                  <a:t>A family of neural networks that is used for sequential data</a:t>
                </a:r>
              </a:p>
              <a:p>
                <a:r>
                  <a:rPr lang="en-CA" noProof="0" dirty="0"/>
                  <a:t>CNNs were used for grid-form data and could easily increase in dimension within their niche</a:t>
                </a:r>
              </a:p>
              <a:p>
                <a:endParaRPr lang="en-CA" noProof="0" dirty="0"/>
              </a:p>
              <a:p>
                <a:r>
                  <a:rPr lang="en-CA" noProof="0" dirty="0"/>
                  <a:t>RNNs are their equivalent, but for data in the form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en-CA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CA" noProof="0" dirty="0"/>
              </a:p>
              <a:p>
                <a:endParaRPr lang="en-CA" noProof="0" dirty="0"/>
              </a:p>
              <a:p>
                <a:r>
                  <a:rPr lang="en-CA" noProof="0" dirty="0"/>
                  <a:t>Many things that we've learned for text work for other types of sequential data</a:t>
                </a:r>
              </a:p>
              <a:p>
                <a:r>
                  <a:rPr lang="en-CA" noProof="0" dirty="0"/>
                  <a:t>Music, stock market, etc.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545" t="-22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23829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7072" y="2016937"/>
            <a:ext cx="7210928" cy="384787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AE40945-768C-4857-B7B7-C9B0408F5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345" y="1425155"/>
            <a:ext cx="4277075" cy="78658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Long Short-Term Memory (LSTM)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/>
              <a:t>Introduce a gate mechanism</a:t>
            </a:r>
          </a:p>
          <a:p>
            <a:pPr lvl="1"/>
            <a:r>
              <a:rPr lang="en-CA" dirty="0"/>
              <a:t>To get a finer control on what is remembered…</a:t>
            </a:r>
          </a:p>
          <a:p>
            <a:pPr lvl="1"/>
            <a:r>
              <a:rPr lang="en-CA" noProof="0" dirty="0"/>
              <a:t>… and for</a:t>
            </a:r>
            <a:r>
              <a:rPr lang="en-CA" dirty="0"/>
              <a:t>gotten</a:t>
            </a:r>
            <a:endParaRPr lang="en-CA" noProof="0" dirty="0"/>
          </a:p>
          <a:p>
            <a:r>
              <a:rPr lang="en-CA" b="0" noProof="0" dirty="0"/>
              <a:t>Add a memory</a:t>
            </a:r>
            <a:br>
              <a:rPr lang="en-CA" b="0" noProof="0" dirty="0"/>
            </a:br>
            <a:r>
              <a:rPr lang="en-CA" b="0" noProof="0" dirty="0"/>
              <a:t>cell</a:t>
            </a:r>
          </a:p>
          <a:p>
            <a:pPr lvl="1"/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*Image: Blog of </a:t>
            </a:r>
            <a:r>
              <a:rPr lang="fr-CA" dirty="0"/>
              <a:t>Christopher </a:t>
            </a:r>
            <a:r>
              <a:rPr lang="fr-CA" dirty="0" err="1"/>
              <a:t>Olah</a:t>
            </a:r>
            <a:r>
              <a:rPr lang="fr-CA" dirty="0"/>
              <a:t>  – Google Brain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30</a:t>
            </a:fld>
            <a:endParaRPr lang="fr-F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73FB3B1-423D-F7F4-435D-DF72E468992D}"/>
              </a:ext>
            </a:extLst>
          </p:cNvPr>
          <p:cNvGrpSpPr/>
          <p:nvPr/>
        </p:nvGrpSpPr>
        <p:grpSpPr>
          <a:xfrm>
            <a:off x="6847438" y="3340729"/>
            <a:ext cx="2352299" cy="3326657"/>
            <a:chOff x="6847438" y="3340729"/>
            <a:chExt cx="2352299" cy="3326657"/>
          </a:xfrm>
        </p:grpSpPr>
        <p:sp>
          <p:nvSpPr>
            <p:cNvPr id="7" name="Rounded Rectangle 6"/>
            <p:cNvSpPr/>
            <p:nvPr/>
          </p:nvSpPr>
          <p:spPr>
            <a:xfrm>
              <a:off x="6847438" y="3340729"/>
              <a:ext cx="606582" cy="122221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10" name="Straight Arrow Connector 9"/>
            <p:cNvCxnSpPr>
              <a:cxnSpLocks/>
              <a:stCxn id="13" idx="1"/>
            </p:cNvCxnSpPr>
            <p:nvPr/>
          </p:nvCxnSpPr>
          <p:spPr>
            <a:xfrm flipH="1" flipV="1">
              <a:off x="7146354" y="4555782"/>
              <a:ext cx="390748" cy="192693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537102" y="6298054"/>
              <a:ext cx="16626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/>
                <a:t>Forget </a:t>
              </a:r>
              <a:r>
                <a:rPr lang="fr-CA" dirty="0" err="1"/>
                <a:t>gate</a:t>
              </a:r>
              <a:endParaRPr lang="fr-CA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FB3C5CE-4E40-1594-823F-90203BB221C8}"/>
              </a:ext>
            </a:extLst>
          </p:cNvPr>
          <p:cNvGrpSpPr/>
          <p:nvPr/>
        </p:nvGrpSpPr>
        <p:grpSpPr>
          <a:xfrm>
            <a:off x="7454021" y="3333651"/>
            <a:ext cx="2253440" cy="3002841"/>
            <a:chOff x="7454021" y="3333651"/>
            <a:chExt cx="2253440" cy="3002841"/>
          </a:xfrm>
        </p:grpSpPr>
        <p:sp>
          <p:nvSpPr>
            <p:cNvPr id="8" name="Rounded Rectangle 7"/>
            <p:cNvSpPr/>
            <p:nvPr/>
          </p:nvSpPr>
          <p:spPr>
            <a:xfrm>
              <a:off x="7454021" y="3333651"/>
              <a:ext cx="914399" cy="129267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15" name="Straight Arrow Connector 14"/>
            <p:cNvCxnSpPr>
              <a:cxnSpLocks/>
            </p:cNvCxnSpPr>
            <p:nvPr/>
          </p:nvCxnSpPr>
          <p:spPr>
            <a:xfrm flipH="1" flipV="1">
              <a:off x="7861429" y="4626322"/>
              <a:ext cx="49790" cy="146666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7889527" y="5967160"/>
              <a:ext cx="1817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/>
                <a:t>Input </a:t>
              </a:r>
              <a:r>
                <a:rPr lang="fr-CA" dirty="0" err="1"/>
                <a:t>gate</a:t>
              </a:r>
              <a:endParaRPr lang="fr-CA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0CF5360-C330-DF41-C582-C354489E1C87}"/>
              </a:ext>
            </a:extLst>
          </p:cNvPr>
          <p:cNvGrpSpPr/>
          <p:nvPr/>
        </p:nvGrpSpPr>
        <p:grpSpPr>
          <a:xfrm>
            <a:off x="8104329" y="3550213"/>
            <a:ext cx="1851854" cy="2467564"/>
            <a:chOff x="8104329" y="3550213"/>
            <a:chExt cx="1851854" cy="2467564"/>
          </a:xfrm>
        </p:grpSpPr>
        <p:sp>
          <p:nvSpPr>
            <p:cNvPr id="18" name="Rounded Rectangle 17"/>
            <p:cNvSpPr/>
            <p:nvPr/>
          </p:nvSpPr>
          <p:spPr>
            <a:xfrm>
              <a:off x="8320292" y="3550213"/>
              <a:ext cx="1335448" cy="117280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CA"/>
            </a:p>
          </p:txBody>
        </p:sp>
        <p:cxnSp>
          <p:nvCxnSpPr>
            <p:cNvPr id="19" name="Straight Arrow Connector 18"/>
            <p:cNvCxnSpPr>
              <a:cxnSpLocks/>
            </p:cNvCxnSpPr>
            <p:nvPr/>
          </p:nvCxnSpPr>
          <p:spPr>
            <a:xfrm flipV="1">
              <a:off x="8739613" y="4759341"/>
              <a:ext cx="9053" cy="86623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8104329" y="5648445"/>
              <a:ext cx="1851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CA" dirty="0"/>
                <a:t>Output </a:t>
              </a:r>
              <a:r>
                <a:rPr lang="fr-CA" dirty="0" err="1"/>
                <a:t>gate</a:t>
              </a:r>
              <a:endParaRPr lang="fr-CA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D95E1D5-FC4F-4315-858C-C822BE1776F3}"/>
                  </a:ext>
                </a:extLst>
              </p:cNvPr>
              <p:cNvSpPr/>
              <p:nvPr/>
            </p:nvSpPr>
            <p:spPr>
              <a:xfrm>
                <a:off x="9114651" y="2020824"/>
                <a:ext cx="592810" cy="51726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sz="1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sz="1200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fr-CA" sz="1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fr-CA" sz="12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sz="1200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</m:oMath>
                  </m:oMathPara>
                </a14:m>
                <a:endParaRPr lang="fr-CA" sz="1200" dirty="0"/>
              </a:p>
            </p:txBody>
          </p:sp>
        </mc:Choice>
        <mc:Fallback xmlns=""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AD95E1D5-FC4F-4315-858C-C822BE177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651" y="2020824"/>
                <a:ext cx="592810" cy="517266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6BA23913-7B20-BA16-DECD-19CA4DEBD792}"/>
              </a:ext>
            </a:extLst>
          </p:cNvPr>
          <p:cNvSpPr/>
          <p:nvPr/>
        </p:nvSpPr>
        <p:spPr>
          <a:xfrm>
            <a:off x="3590576" y="3333651"/>
            <a:ext cx="2278819" cy="3383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Memory cell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4A6643F-40E6-979A-79C0-DB0EEC4FBE99}"/>
              </a:ext>
            </a:extLst>
          </p:cNvPr>
          <p:cNvSpPr/>
          <p:nvPr/>
        </p:nvSpPr>
        <p:spPr>
          <a:xfrm>
            <a:off x="3523589" y="4416144"/>
            <a:ext cx="2278819" cy="3383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Internal state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E1E0D6-B740-496E-FACA-53274D35EBEE}"/>
              </a:ext>
            </a:extLst>
          </p:cNvPr>
          <p:cNvSpPr/>
          <p:nvPr/>
        </p:nvSpPr>
        <p:spPr>
          <a:xfrm>
            <a:off x="3627487" y="5404168"/>
            <a:ext cx="2557508" cy="3383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A" dirty="0">
                <a:solidFill>
                  <a:schemeClr val="tx1"/>
                </a:solidFill>
              </a:rPr>
              <a:t>Input sequence</a:t>
            </a:r>
          </a:p>
        </p:txBody>
      </p:sp>
    </p:spTree>
    <p:extLst>
      <p:ext uri="{BB962C8B-B14F-4D97-AF65-F5344CB8AC3E}">
        <p14:creationId xmlns:p14="http://schemas.microsoft.com/office/powerpoint/2010/main" val="57277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9F960-392A-451A-9D93-F1EB6D830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Long Short-Term Memory (LSTM)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14A87-F370-48C4-9181-12F3ABAB0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The memory cell is the key to LSTMs</a:t>
            </a:r>
          </a:p>
          <a:p>
            <a:r>
              <a:rPr lang="en-US" noProof="0" dirty="0"/>
              <a:t>It's like a conveyor belt that rolls over the entire sequence with simple interactions</a:t>
            </a:r>
          </a:p>
          <a:p>
            <a:r>
              <a:rPr lang="en-US" noProof="0" dirty="0"/>
              <a:t>Information is added or removed based on the gates</a:t>
            </a:r>
            <a:endParaRPr lang="en-CA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B26A6F-AE9B-4BF0-B4B1-47DDABA6D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*Image: Blog of </a:t>
            </a:r>
            <a:r>
              <a:rPr lang="fr-CA" dirty="0"/>
              <a:t>Christopher </a:t>
            </a:r>
            <a:r>
              <a:rPr lang="fr-CA" dirty="0" err="1"/>
              <a:t>Olah</a:t>
            </a:r>
            <a:r>
              <a:rPr lang="fr-CA" dirty="0"/>
              <a:t>  – Google Brain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9EF698-6BAB-4269-B6CE-46F409046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31</a:t>
            </a:fld>
            <a:endParaRPr lang="fr-FR"/>
          </a:p>
        </p:txBody>
      </p:sp>
      <p:pic>
        <p:nvPicPr>
          <p:cNvPr id="1026" name="Picture 2" descr="https://colah.github.io/posts/2015-08-Understanding-LSTMs/img/LSTM3-C-line.png">
            <a:extLst>
              <a:ext uri="{FF2B5EF4-FFF2-40B4-BE49-F238E27FC236}">
                <a16:creationId xmlns:a16="http://schemas.microsoft.com/office/drawing/2014/main" id="{31127C3E-1CF1-42B7-B653-1C725B433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4604" y="3675796"/>
            <a:ext cx="8082793" cy="249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2857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AFF8E-01FF-478A-ACEF-6D2D37A5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Long Short-Term Memory (LSTM)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325EAA-C2AF-460E-A6E1-BC19F50FB73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Sigmoid layers produce outputs between 0 and 1 that describe the proportion to let through.</a:t>
                </a:r>
              </a:p>
              <a:p>
                <a:pPr lvl="1"/>
                <a:r>
                  <a:rPr lang="en-US" noProof="0" dirty="0"/>
                  <a:t>A value of 0 means not letting anything through.</a:t>
                </a:r>
              </a:p>
              <a:p>
                <a:pPr lvl="1"/>
                <a:r>
                  <a:rPr lang="en-US" noProof="0" dirty="0"/>
                  <a:t>A value of 1 means letting everything through.</a:t>
                </a:r>
              </a:p>
              <a:p>
                <a:r>
                  <a:rPr lang="en-US" noProof="0" dirty="0"/>
                  <a:t>Step #1: the forget gate</a:t>
                </a:r>
              </a:p>
              <a:p>
                <a:pPr lvl="1"/>
                <a:r>
                  <a:rPr lang="en-US" noProof="0" dirty="0"/>
                  <a:t>How much information are we discarding?</a:t>
                </a:r>
              </a:p>
              <a:p>
                <a:pPr lvl="1"/>
                <a:r>
                  <a:rPr lang="en-US" noProof="0" dirty="0"/>
                  <a:t>Output: [0..1] for each digit in the state</a:t>
                </a:r>
                <a14:m>
                  <m:oMath xmlns:m="http://schemas.openxmlformats.org/officeDocument/2006/math">
                    <m:r>
                      <a:rPr lang="fr-CA" b="0" i="0" noProof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CA" noProof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C325EAA-C2AF-460E-A6E1-BC19F50FB7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1504" r="-1212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B1BB3F-C579-401E-AA3F-71DBC847A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9800" y="6272786"/>
            <a:ext cx="7715250" cy="365125"/>
          </a:xfrm>
        </p:spPr>
        <p:txBody>
          <a:bodyPr/>
          <a:lstStyle/>
          <a:p>
            <a:pPr algn="r"/>
            <a:r>
              <a:rPr lang="fr-FR" dirty="0"/>
              <a:t>*Image: Blog of </a:t>
            </a:r>
            <a:r>
              <a:rPr lang="fr-CA" dirty="0"/>
              <a:t>Christopher </a:t>
            </a:r>
            <a:r>
              <a:rPr lang="fr-CA" dirty="0" err="1"/>
              <a:t>Olah</a:t>
            </a:r>
            <a:r>
              <a:rPr lang="fr-CA" dirty="0"/>
              <a:t>  – Google Brain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E2096D-5072-4891-9435-F5486B0FD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32</a:t>
            </a:fld>
            <a:endParaRPr lang="fr-F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6AF2A0-A397-4DC3-AA6A-A8B7D9D341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0212" y="3203095"/>
            <a:ext cx="1133475" cy="1419225"/>
          </a:xfrm>
          <a:prstGeom prst="rect">
            <a:avLst/>
          </a:prstGeom>
        </p:spPr>
      </p:pic>
      <p:pic>
        <p:nvPicPr>
          <p:cNvPr id="3074" name="Picture 2" descr="https://colah.github.io/posts/2015-08-Understanding-LSTMs/img/LSTM3-focus-f.png">
            <a:extLst>
              <a:ext uri="{FF2B5EF4-FFF2-40B4-BE49-F238E27FC236}">
                <a16:creationId xmlns:a16="http://schemas.microsoft.com/office/drawing/2014/main" id="{3EAC4B3D-5096-479C-8D26-181894B4FE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064" y="4381539"/>
            <a:ext cx="8128932" cy="2510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6512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AFF8E-01FF-478A-ACEF-6D2D37A535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Long Short-Term Memory (LSTM)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325EAA-C2AF-460E-A6E1-BC19F50FB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Step #2: New Inputs</a:t>
            </a:r>
          </a:p>
          <a:p>
            <a:pPr lvl="1"/>
            <a:r>
              <a:rPr lang="en-US" noProof="0" dirty="0"/>
              <a:t>Which values will be updated? (input gate </a:t>
            </a:r>
            <a:r>
              <a:rPr lang="en-US" noProof="0" dirty="0">
                <a:sym typeface="Wingdings" panose="05000000000000000000" pitchFamily="2" charset="2"/>
              </a:rPr>
              <a:t></a:t>
            </a:r>
            <a:r>
              <a:rPr lang="en-US" noProof="0" dirty="0"/>
              <a:t> sigmoid), where b is a bias.</a:t>
            </a:r>
          </a:p>
          <a:p>
            <a:pPr lvl="1"/>
            <a:r>
              <a:rPr lang="en-US" noProof="0" dirty="0"/>
              <a:t>How much of the new information will we keep?</a:t>
            </a:r>
          </a:p>
          <a:p>
            <a:pPr lvl="1"/>
            <a:r>
              <a:rPr lang="en-US" noProof="0" dirty="0"/>
              <a:t>Tanh </a:t>
            </a:r>
            <a:r>
              <a:rPr lang="en-US" noProof="0" dirty="0">
                <a:sym typeface="Wingdings" panose="05000000000000000000" pitchFamily="2" charset="2"/>
              </a:rPr>
              <a:t></a:t>
            </a:r>
            <a:r>
              <a:rPr lang="en-US" noProof="0" dirty="0"/>
              <a:t> Potential values</a:t>
            </a:r>
          </a:p>
          <a:p>
            <a:pPr lvl="1"/>
            <a:r>
              <a:rPr lang="en-US" noProof="0" dirty="0"/>
              <a:t>Combination = Update of the state</a:t>
            </a:r>
            <a:endParaRPr lang="en-CA" noProof="0" dirty="0"/>
          </a:p>
          <a:p>
            <a:pPr lvl="1"/>
            <a:endParaRPr lang="en-CA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B1BB3F-C579-401E-AA3F-71DBC847A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9800" y="6272786"/>
            <a:ext cx="7715250" cy="365125"/>
          </a:xfrm>
        </p:spPr>
        <p:txBody>
          <a:bodyPr/>
          <a:lstStyle/>
          <a:p>
            <a:pPr algn="r"/>
            <a:r>
              <a:rPr lang="fr-FR" dirty="0"/>
              <a:t>*Image: Blog de </a:t>
            </a:r>
            <a:r>
              <a:rPr lang="fr-CA" dirty="0"/>
              <a:t>Christopher </a:t>
            </a:r>
            <a:r>
              <a:rPr lang="fr-CA" dirty="0" err="1"/>
              <a:t>Olah</a:t>
            </a:r>
            <a:r>
              <a:rPr lang="fr-CA" dirty="0"/>
              <a:t> – Chercheur à Google Brain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E2096D-5072-4891-9435-F5486B0FD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33</a:t>
            </a:fld>
            <a:endParaRPr lang="fr-FR"/>
          </a:p>
        </p:txBody>
      </p:sp>
      <p:pic>
        <p:nvPicPr>
          <p:cNvPr id="2050" name="Picture 2" descr="https://colah.github.io/posts/2015-08-Understanding-LSTMs/img/LSTM3-focus-i.png">
            <a:extLst>
              <a:ext uri="{FF2B5EF4-FFF2-40B4-BE49-F238E27FC236}">
                <a16:creationId xmlns:a16="http://schemas.microsoft.com/office/drawing/2014/main" id="{BB5D70AB-CC3B-4F75-96F3-D4258007CD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067235"/>
            <a:ext cx="9144000" cy="2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79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4F677-ABA4-4872-9756-76F3205A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Long Short-Term Memory (LSTM)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AA3B52-3C32-4156-A2FD-7AD66309A4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noProof="0" dirty="0"/>
                  <a:t>Step #3: update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endParaRPr lang="en-CA" noProof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AA3B52-3C32-4156-A2FD-7AD66309A4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15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D4FD7-CD99-4227-B398-331C7881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*Image: Blog of </a:t>
            </a:r>
            <a:r>
              <a:rPr lang="fr-CA" dirty="0"/>
              <a:t>Christopher </a:t>
            </a:r>
            <a:r>
              <a:rPr lang="fr-CA" dirty="0" err="1"/>
              <a:t>Olah</a:t>
            </a:r>
            <a:r>
              <a:rPr lang="fr-CA" dirty="0"/>
              <a:t>  – Google Brain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5C910-EC0B-49A0-9D72-B65F246EA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34</a:t>
            </a:fld>
            <a:endParaRPr lang="fr-FR"/>
          </a:p>
        </p:txBody>
      </p:sp>
      <p:pic>
        <p:nvPicPr>
          <p:cNvPr id="4098" name="Picture 2" descr="https://colah.github.io/posts/2015-08-Understanding-LSTMs/img/LSTM3-focus-C.png">
            <a:extLst>
              <a:ext uri="{FF2B5EF4-FFF2-40B4-BE49-F238E27FC236}">
                <a16:creationId xmlns:a16="http://schemas.microsoft.com/office/drawing/2014/main" id="{6BD86162-1DA9-44CD-9670-45B28C444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646094"/>
            <a:ext cx="9144000" cy="2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1929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4F677-ABA4-4872-9756-76F3205AB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Long Short-Term Memory (LSTM)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AA3B52-3C32-4156-A2FD-7AD66309A4F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CA" noProof="0" dirty="0"/>
                  <a:t>Step #4: Evaluation of the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noProof="0" dirty="0"/>
                  <a:t> (in the image, it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CA" noProof="0" dirty="0"/>
                  <a:t>) </a:t>
                </a:r>
              </a:p>
              <a:p>
                <a:pPr lvl="1"/>
                <a:r>
                  <a:rPr lang="en-CA" noProof="0" dirty="0"/>
                  <a:t>Based on the state of the cell, but filtered</a:t>
                </a:r>
              </a:p>
              <a:p>
                <a:pPr lvl="1"/>
                <a:r>
                  <a:rPr lang="en-CA" noProof="0" dirty="0"/>
                  <a:t>The part we had in the basic RNN </a:t>
                </a:r>
                <a14:m>
                  <m:oMath xmlns:m="http://schemas.openxmlformats.org/officeDocument/2006/math"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m:rPr>
                        <m:sty m:val="p"/>
                      </m:rPr>
                      <a:rPr lang="en-CA" b="0" i="0" noProof="0" smtClean="0">
                        <a:latin typeface="Cambria Math" panose="02040503050406030204" pitchFamily="18" charset="0"/>
                      </a:rPr>
                      <m:t>tanh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⁡(</m:t>
                    </m:r>
                    <m:sSub>
                      <m:sSubPr>
                        <m:ctrlPr>
                          <a:rPr lang="en-CA" b="0" i="1" noProof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A" noProof="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3AA3B52-3C32-4156-A2FD-7AD66309A4F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03" t="-15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FD4FD7-CD99-4227-B398-331C7881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*Image: Blog of </a:t>
            </a:r>
            <a:r>
              <a:rPr lang="fr-CA" dirty="0"/>
              <a:t>Christopher </a:t>
            </a:r>
            <a:r>
              <a:rPr lang="fr-CA" dirty="0" err="1"/>
              <a:t>Olah</a:t>
            </a:r>
            <a:r>
              <a:rPr lang="fr-CA" dirty="0"/>
              <a:t>  – Google Brain</a:t>
            </a:r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5C910-EC0B-49A0-9D72-B65F246EA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35</a:t>
            </a:fld>
            <a:endParaRPr lang="fr-FR"/>
          </a:p>
        </p:txBody>
      </p:sp>
      <p:pic>
        <p:nvPicPr>
          <p:cNvPr id="5124" name="Picture 4" descr="https://colah.github.io/posts/2015-08-Understanding-LSTMs/img/LSTM3-focus-o.png">
            <a:extLst>
              <a:ext uri="{FF2B5EF4-FFF2-40B4-BE49-F238E27FC236}">
                <a16:creationId xmlns:a16="http://schemas.microsoft.com/office/drawing/2014/main" id="{8867DB38-D614-4189-A364-82571CBF5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6278" y="3549206"/>
            <a:ext cx="9144000" cy="2824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7316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Deep RNN?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1069848" y="2121408"/>
            <a:ext cx="4556456" cy="4050792"/>
          </a:xfrm>
        </p:spPr>
        <p:txBody>
          <a:bodyPr/>
          <a:lstStyle/>
          <a:p>
            <a:r>
              <a:rPr lang="en-US" noProof="0" dirty="0"/>
              <a:t>To create deep RNNs, you can simply stack layers</a:t>
            </a:r>
          </a:p>
          <a:p>
            <a:r>
              <a:rPr lang="en-US" noProof="0" dirty="0"/>
              <a:t>Each RNN layer can be an RNN, LSTM, or another recurrent model</a:t>
            </a:r>
          </a:p>
          <a:p>
            <a:r>
              <a:rPr lang="en-US" noProof="0" dirty="0"/>
              <a:t>The output sequence of one layer becomes the input sequence of the next layer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/>
              <a:t>*Image: Blog of </a:t>
            </a:r>
            <a:r>
              <a:rPr lang="fr-CA" dirty="0"/>
              <a:t>Christopher </a:t>
            </a:r>
            <a:r>
              <a:rPr lang="fr-CA" dirty="0" err="1"/>
              <a:t>Olah</a:t>
            </a:r>
            <a:r>
              <a:rPr lang="fr-CA" dirty="0"/>
              <a:t>  – Google Brain</a:t>
            </a:r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36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6552" y="1947672"/>
            <a:ext cx="4581448" cy="422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208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158399" y="2266446"/>
            <a:ext cx="6960870" cy="1318728"/>
          </a:xfrm>
        </p:spPr>
        <p:txBody>
          <a:bodyPr>
            <a:normAutofit/>
          </a:bodyPr>
          <a:lstStyle/>
          <a:p>
            <a:r>
              <a:rPr lang="en-CA" noProof="0" dirty="0"/>
              <a:t>Main References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2169450" y="3585173"/>
            <a:ext cx="8027770" cy="3032910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/>
              <a:t>Russell S., Norvig P., </a:t>
            </a:r>
            <a:r>
              <a:rPr lang="en-CA" i="1" noProof="0" dirty="0"/>
              <a:t>Artificial Intelligence: A Modern Approach</a:t>
            </a:r>
            <a:r>
              <a:rPr lang="en-CA" noProof="0" dirty="0"/>
              <a:t>. Prentice-Hall, Englewood Cliffs, 2021.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/>
              <a:t>Aggarwal, C. C., Neural networks and deep learning. Springer, 2023.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/>
              <a:t>Goodfellow I., Bengio Y., </a:t>
            </a:r>
            <a:r>
              <a:rPr lang="en-CA" i="1" noProof="0" dirty="0"/>
              <a:t>Deep Learning</a:t>
            </a:r>
            <a:r>
              <a:rPr lang="en-CA" noProof="0" dirty="0"/>
              <a:t>. The MIT Press, 2016.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 err="1"/>
              <a:t>Raschka</a:t>
            </a:r>
            <a:r>
              <a:rPr lang="en-CA" noProof="0" dirty="0"/>
              <a:t> S., </a:t>
            </a:r>
            <a:r>
              <a:rPr lang="en-CA" i="1" noProof="0" dirty="0"/>
              <a:t>Python Machine Learning</a:t>
            </a:r>
            <a:r>
              <a:rPr lang="en-CA" noProof="0" dirty="0"/>
              <a:t>, </a:t>
            </a:r>
            <a:r>
              <a:rPr lang="en-CA" noProof="0" dirty="0" err="1"/>
              <a:t>Packt</a:t>
            </a:r>
            <a:r>
              <a:rPr lang="en-CA" noProof="0" dirty="0"/>
              <a:t> Publishing, 2015.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/>
              <a:t>Sutton R.S., </a:t>
            </a:r>
            <a:r>
              <a:rPr lang="en-CA" noProof="0" dirty="0" err="1"/>
              <a:t>Barto</a:t>
            </a:r>
            <a:r>
              <a:rPr lang="en-CA" noProof="0" dirty="0"/>
              <a:t> A.G., </a:t>
            </a:r>
            <a:r>
              <a:rPr lang="en-CA" i="1" noProof="0" dirty="0"/>
              <a:t>Reinforcement Learning: An Introduction</a:t>
            </a:r>
            <a:r>
              <a:rPr lang="en-CA" noProof="0" dirty="0"/>
              <a:t>, A Bradford Book, 2021.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/>
              <a:t>Witten I.H., Frank E., Hall M.A., Pal C. </a:t>
            </a:r>
            <a:r>
              <a:rPr lang="en-CA" i="1" noProof="0" dirty="0"/>
              <a:t>Data Mining: Practical Machine Learning Tools and Techniques</a:t>
            </a:r>
            <a:r>
              <a:rPr lang="en-CA" noProof="0" dirty="0"/>
              <a:t>, Morgan Kaufmann, 2016.</a:t>
            </a:r>
          </a:p>
          <a:p>
            <a:endParaRPr lang="en-CA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37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5613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z="5400" noProof="0" dirty="0"/>
              <a:t>Recurrent Neural Network</a:t>
            </a:r>
            <a:endParaRPr lang="en-CA" noProof="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/>
              <a:t>They can actually support variable inputs and variable outputs!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4</a:t>
            </a:fld>
            <a:endParaRPr lang="fr-F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FE8423C-5424-4176-A1E4-B00CD6E2F6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8" t="29468" r="6037" b="25104"/>
          <a:stretch/>
        </p:blipFill>
        <p:spPr>
          <a:xfrm>
            <a:off x="2382797" y="2973523"/>
            <a:ext cx="7426406" cy="295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98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Intuition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noProof="0" dirty="0"/>
              <a:t>Sharing parameters across different parts of the model (as with CNNs)</a:t>
            </a:r>
          </a:p>
          <a:p>
            <a:r>
              <a:rPr lang="en-CA" noProof="0" dirty="0"/>
              <a:t>If we were to use different parameters for each time value, we could not generalize to lengths not part of the training dataset</a:t>
            </a:r>
          </a:p>
          <a:p>
            <a:r>
              <a:rPr lang="en-CA" noProof="0" dirty="0"/>
              <a:t>Moreover, we would not be able to reflect the importance of a subsequence across different positions in time</a:t>
            </a:r>
          </a:p>
          <a:p>
            <a:r>
              <a:rPr lang="en-CA" noProof="0" dirty="0"/>
              <a:t>E.g.: 'I went to Iceland in 2017' and 'In 2017, I went to Iceland'</a:t>
            </a:r>
          </a:p>
          <a:p>
            <a:pPr lvl="1"/>
            <a:r>
              <a:rPr lang="en-CA" noProof="0" dirty="0"/>
              <a:t>A feedforward network would have one weight per feature, with fixed-size sequences!!!</a:t>
            </a:r>
          </a:p>
          <a:p>
            <a:pPr lvl="1"/>
            <a:r>
              <a:rPr lang="en-CA" noProof="0" dirty="0"/>
              <a:t>Learning each position to answer 'in what year?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1180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Intuition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noProof="0" dirty="0"/>
              <a:t>We could use1-D convolution</a:t>
            </a:r>
          </a:p>
          <a:p>
            <a:pPr lvl="1"/>
            <a:r>
              <a:rPr lang="en-CA" noProof="0" dirty="0"/>
              <a:t>Weight sharing, but sparse</a:t>
            </a:r>
          </a:p>
          <a:p>
            <a:pPr lvl="1"/>
            <a:r>
              <a:rPr lang="en-CA" noProof="0" dirty="0"/>
              <a:t>Few neighbors in the sequence, which limit the expressivity of the temporal </a:t>
            </a:r>
            <a:r>
              <a:rPr lang="en-CA" noProof="0" dirty="0" err="1"/>
              <a:t>informations</a:t>
            </a:r>
            <a:r>
              <a:rPr lang="en-CA" noProof="0" dirty="0"/>
              <a:t> captured</a:t>
            </a:r>
          </a:p>
          <a:p>
            <a:pPr lvl="1"/>
            <a:endParaRPr lang="en-CA" noProof="0" dirty="0"/>
          </a:p>
          <a:p>
            <a:r>
              <a:rPr lang="en-CA" noProof="0" dirty="0"/>
              <a:t>With RNNs, sharing is done differently</a:t>
            </a:r>
          </a:p>
          <a:p>
            <a:pPr lvl="1"/>
            <a:r>
              <a:rPr lang="en-CA" noProof="0" dirty="0"/>
              <a:t>Each element of the output is a function of the previous members of the output</a:t>
            </a:r>
          </a:p>
          <a:p>
            <a:pPr lvl="1"/>
            <a:r>
              <a:rPr lang="en-CA" noProof="0" dirty="0"/>
              <a:t>They are produced by applying the same update rule applied to the previous members</a:t>
            </a:r>
          </a:p>
          <a:p>
            <a:pPr lvl="1"/>
            <a:r>
              <a:rPr lang="en-CA" noProof="0" dirty="0"/>
              <a:t>Thus, parameter sharing can be very deep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6306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Intuition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CA" noProof="0" dirty="0"/>
                  <a:t>Our RNNs process a sequence containing vectors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CA" noProof="0" dirty="0"/>
              </a:p>
              <a:p>
                <a:pPr lvl="1"/>
                <a:r>
                  <a:rPr lang="en-CA" noProof="0" dirty="0"/>
                  <a:t>With </a:t>
                </a:r>
                <a:r>
                  <a:rPr lang="en-CA" i="1" noProof="0" dirty="0"/>
                  <a:t>t </a:t>
                </a:r>
                <a:r>
                  <a:rPr lang="en-CA" noProof="0" dirty="0"/>
                  <a:t>representing the temporal index (or sequence index) from 1 to </a:t>
                </a:r>
                <a14:m>
                  <m:oMath xmlns:m="http://schemas.openxmlformats.org/officeDocument/2006/math">
                    <m:r>
                      <a:rPr lang="en-CA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CA" i="1" noProof="0" dirty="0"/>
              </a:p>
              <a:p>
                <a:pPr lvl="1"/>
                <a:endParaRPr lang="en-CA" i="1" noProof="0" dirty="0"/>
              </a:p>
              <a:p>
                <a:endParaRPr lang="en-CA" i="1" noProof="0" dirty="0"/>
              </a:p>
              <a:p>
                <a:endParaRPr lang="en-CA" i="1" noProof="0" dirty="0"/>
              </a:p>
              <a:p>
                <a:endParaRPr lang="en-CA" i="1" noProof="0" dirty="0"/>
              </a:p>
              <a:p>
                <a:r>
                  <a:rPr lang="en-CA" noProof="0" dirty="0"/>
                  <a:t>In practice, they work by using minibatch too</a:t>
                </a:r>
              </a:p>
              <a:p>
                <a:pPr lvl="1"/>
                <a:r>
                  <a:rPr lang="en-CA" noProof="0" dirty="0"/>
                  <a:t>Different size of</a:t>
                </a:r>
                <a:r>
                  <a:rPr lang="en-CA" noProof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A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CA" noProof="0" dirty="0"/>
                  <a:t> for each sample of the minibatch</a:t>
                </a:r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120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7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3CD786-5A93-4697-A71A-50470BDDE993}"/>
                  </a:ext>
                </a:extLst>
              </p:cNvPr>
              <p:cNvSpPr txBox="1"/>
              <p:nvPr/>
            </p:nvSpPr>
            <p:spPr>
              <a:xfrm>
                <a:off x="3295914" y="3004857"/>
                <a:ext cx="1680012" cy="10204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fr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CA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CA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fr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CA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fr-C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fr-C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fr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CA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CA" i="1">
                                        <a:latin typeface="Cambria Math" panose="02040503050406030204" pitchFamily="18" charset="0"/>
                                      </a:rPr>
                                      <m:t>(1)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fr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fr-CA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fr-CA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  <m:sup>
                                    <m:r>
                                      <a:rPr lang="fr-CA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fr-CA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𝜏</m:t>
                                    </m:r>
                                    <m:r>
                                      <a:rPr lang="fr-CA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E3CD786-5A93-4697-A71A-50470BDDE9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95914" y="3004857"/>
                <a:ext cx="1680012" cy="10204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84373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Recurrence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ce réservé du contenu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Imagine the following dynamic system: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d>
                          <m:dPr>
                            <m:ctrlP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A" noProof="0" dirty="0"/>
              </a:p>
              <a:p>
                <a:pPr lvl="1"/>
                <a:r>
                  <a:rPr lang="en-US" dirty="0"/>
                  <a:t>The recurrence occurs because the definition of</a:t>
                </a:r>
                <a:r>
                  <a:rPr lang="en-CA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CA" noProof="0" dirty="0"/>
                  <a:t> involves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CA" noProof="0" dirty="0"/>
              </a:p>
              <a:p>
                <a:pPr lvl="1"/>
                <a:r>
                  <a:rPr lang="en-US" dirty="0"/>
                  <a:t>For example, for a finite number</a:t>
                </a:r>
                <a14:m>
                  <m:oMath xmlns:m="http://schemas.openxmlformats.org/officeDocument/2006/math">
                    <m:r>
                      <a:rPr lang="fr-CA" b="0" i="0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CA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CA" noProof="0" dirty="0"/>
                  <a:t>, we have:</a:t>
                </a: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CA" i="1" noProof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i="1" noProof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 noProof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CA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noProof="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CA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CA" i="1" noProof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CA" i="1" noProof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CA" i="1" noProof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CA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CA" b="0" i="1" noProof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CA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CA" noProof="0" dirty="0"/>
              </a:p>
              <a:p>
                <a:r>
                  <a:rPr lang="en-US" noProof="0" dirty="0"/>
                  <a:t>Here is the acyclic graph</a:t>
                </a:r>
                <a:r>
                  <a:rPr lang="en-CA" noProof="0" dirty="0"/>
                  <a:t>:</a:t>
                </a:r>
              </a:p>
              <a:p>
                <a:endParaRPr lang="en-CA" noProof="0" dirty="0"/>
              </a:p>
              <a:p>
                <a:pPr marL="0" indent="0">
                  <a:buNone/>
                </a:pPr>
                <a:endParaRPr lang="en-CA" noProof="0" dirty="0"/>
              </a:p>
              <a:p>
                <a:r>
                  <a:rPr lang="en-US" dirty="0"/>
                  <a:t>The system can be influenced by the external signal</a:t>
                </a:r>
                <a14:m>
                  <m:oMath xmlns:m="http://schemas.openxmlformats.org/officeDocument/2006/math">
                    <m:r>
                      <a:rPr lang="fr-CA" b="0" i="0" noProof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CA" noProof="0" dirty="0">
                    <a:sym typeface="Wingdings" panose="05000000000000000000" pitchFamily="2" charset="2"/>
                  </a:rPr>
                  <a:t>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CA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 noProof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CA" i="1" noProof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d>
                          <m:dPr>
                            <m:ctrlPr>
                              <a:rPr lang="en-CA" i="1" noProof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 noProof="0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CA" i="1" noProof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CA" i="1" noProof="0"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;</m:t>
                    </m:r>
                    <m:r>
                      <a:rPr lang="en-CA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CA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A" noProof="0" dirty="0"/>
              </a:p>
              <a:p>
                <a:pPr lvl="1"/>
                <a:r>
                  <a:rPr lang="en-US" noProof="0" dirty="0"/>
                  <a:t>Each state then contains the information of the entire past sequence</a:t>
                </a:r>
                <a:endParaRPr lang="en-CA" noProof="0" dirty="0"/>
              </a:p>
            </p:txBody>
          </p:sp>
        </mc:Choice>
        <mc:Fallback xmlns="">
          <p:sp>
            <p:nvSpPr>
              <p:cNvPr id="3" name="Espace réservé du contenu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03" t="-105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8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5762" y="3981660"/>
            <a:ext cx="4762123" cy="670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7985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Recurrence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Any recurrent function can be considered as an RNN!</a:t>
                </a:r>
              </a:p>
              <a:p>
                <a:r>
                  <a:rPr lang="en-US" noProof="0" dirty="0"/>
                  <a:t>Generally, we use the following equation for the values of hidden units</a:t>
                </a:r>
                <a:r>
                  <a:rPr lang="en-CA" noProof="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CA" i="1" noProof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ctrlPr>
                                <a:rPr lang="en-CA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 noProof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</m:sup>
                      </m:sSup>
                      <m:r>
                        <a:rPr lang="en-CA" i="1" noProof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CA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CA" i="1" noProof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CA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CA" i="1" noProof="0">
                          <a:latin typeface="Cambria Math" panose="02040503050406030204" pitchFamily="18" charset="0"/>
                        </a:rPr>
                        <m:t>, …,</m:t>
                      </m:r>
                      <m:sSup>
                        <m:sSupPr>
                          <m:ctrlPr>
                            <a:rPr lang="en-CA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CA" i="1" noProof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n-CA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CA" i="1" noProof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noProof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 noProof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CA" i="1" noProof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CA" i="1" noProof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CA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p>
                          <m:d>
                            <m:dPr>
                              <m:ctrlPr>
                                <a:rPr lang="en-CA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 noProof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CA" i="1" noProof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  <m:r>
                        <a:rPr lang="en-CA" i="1" noProof="0">
                          <a:latin typeface="Cambria Math" panose="02040503050406030204" pitchFamily="18" charset="0"/>
                        </a:rPr>
                        <m:t>;</m:t>
                      </m:r>
                      <m:sSup>
                        <m:sSupPr>
                          <m:ctrlPr>
                            <a:rPr lang="en-CA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CA" i="1" noProof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CA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CA" i="1" noProof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A" noProof="0" dirty="0"/>
              </a:p>
              <a:p>
                <a:pPr marL="0" indent="0">
                  <a:buNone/>
                </a:pPr>
                <a:endParaRPr lang="en-CA" noProof="0" dirty="0"/>
              </a:p>
              <a:p>
                <a:r>
                  <a:rPr lang="en-US" noProof="0" dirty="0"/>
                  <a:t>The typical architectures of RNNs will then add additional layers at the end to read the information from the h states in order to make predictions</a:t>
                </a:r>
                <a:endParaRPr lang="en-CA" noProof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03" t="-15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9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664" y="4619769"/>
            <a:ext cx="5999996" cy="157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5946</TotalTime>
  <Words>1791</Words>
  <Application>Microsoft Office PowerPoint</Application>
  <PresentationFormat>Widescreen</PresentationFormat>
  <Paragraphs>305</Paragraphs>
  <Slides>37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Cambria Math</vt:lpstr>
      <vt:lpstr>Ink Free</vt:lpstr>
      <vt:lpstr>Rockwell</vt:lpstr>
      <vt:lpstr>Rockwell Condensed</vt:lpstr>
      <vt:lpstr>Rockwell Extra Bold</vt:lpstr>
      <vt:lpstr>Verdana</vt:lpstr>
      <vt:lpstr>Wingdings</vt:lpstr>
      <vt:lpstr>Wood Type</vt:lpstr>
      <vt:lpstr>Machine Learning for data science and business intelligence – 8IAR403</vt:lpstr>
      <vt:lpstr>Summary of lesson #20</vt:lpstr>
      <vt:lpstr>Recurrent Neural Network</vt:lpstr>
      <vt:lpstr>Recurrent Neural Network</vt:lpstr>
      <vt:lpstr>Intuition</vt:lpstr>
      <vt:lpstr>Intuition</vt:lpstr>
      <vt:lpstr>Intuition</vt:lpstr>
      <vt:lpstr>Recurrence</vt:lpstr>
      <vt:lpstr>Recurrence</vt:lpstr>
      <vt:lpstr>Recurrence</vt:lpstr>
      <vt:lpstr>Recurrence</vt:lpstr>
      <vt:lpstr>RNN</vt:lpstr>
      <vt:lpstr>RNN -  Unfolding over time</vt:lpstr>
      <vt:lpstr>ExAmple</vt:lpstr>
      <vt:lpstr>Example</vt:lpstr>
      <vt:lpstr>Example</vt:lpstr>
      <vt:lpstr>Example</vt:lpstr>
      <vt:lpstr>RNN Applications</vt:lpstr>
      <vt:lpstr>Music recognition</vt:lpstr>
      <vt:lpstr>Representation</vt:lpstr>
      <vt:lpstr>Model</vt:lpstr>
      <vt:lpstr>Examples</vt:lpstr>
      <vt:lpstr>Examples</vt:lpstr>
      <vt:lpstr>Examples</vt:lpstr>
      <vt:lpstr>Exemples</vt:lpstr>
      <vt:lpstr>Examples</vt:lpstr>
      <vt:lpstr>Examples</vt:lpstr>
      <vt:lpstr>Examples</vt:lpstr>
      <vt:lpstr>Special Architecture</vt:lpstr>
      <vt:lpstr>Long Short-Term Memory (LSTM)</vt:lpstr>
      <vt:lpstr>Long Short-Term Memory (LSTM)</vt:lpstr>
      <vt:lpstr>Long Short-Term Memory (LSTM)</vt:lpstr>
      <vt:lpstr>Long Short-Term Memory (LSTM)</vt:lpstr>
      <vt:lpstr>Long Short-Term Memory (LSTM)</vt:lpstr>
      <vt:lpstr>Long Short-Term Memory (LSTM)</vt:lpstr>
      <vt:lpstr>Deep RNN?</vt:lpstr>
      <vt:lpstr>Main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Apprentissage Machine</dc:title>
  <dc:creator>Kevin Bouchard</dc:creator>
  <cp:lastModifiedBy>Kevin Bouchard</cp:lastModifiedBy>
  <cp:revision>136</cp:revision>
  <dcterms:created xsi:type="dcterms:W3CDTF">2018-04-28T18:28:28Z</dcterms:created>
  <dcterms:modified xsi:type="dcterms:W3CDTF">2024-02-01T03:22:50Z</dcterms:modified>
</cp:coreProperties>
</file>